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5"/>
    <p:sldMasterId id="2147483677" r:id="rId6"/>
    <p:sldMasterId id="2147483678"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 id="286" r:id="rId39"/>
    <p:sldId id="287" r:id="rId40"/>
  </p:sldIdLst>
  <p:sldSz cy="5143500" cx="9144000"/>
  <p:notesSz cx="6858000" cy="9144000"/>
  <p:embeddedFontLst>
    <p:embeddedFont>
      <p:font typeface="Roboto"/>
      <p:regular r:id="rId41"/>
      <p:bold r:id="rId42"/>
      <p:italic r:id="rId43"/>
      <p:boldItalic r:id="rId44"/>
    </p:embeddedFont>
    <p:embeddedFont>
      <p:font typeface="Playfair Display"/>
      <p:regular r:id="rId45"/>
      <p:bold r:id="rId46"/>
      <p:italic r:id="rId47"/>
      <p:boldItalic r:id="rId48"/>
    </p:embeddedFont>
    <p:embeddedFont>
      <p:font typeface="Montserrat"/>
      <p:regular r:id="rId49"/>
      <p:bold r:id="rId50"/>
      <p:italic r:id="rId51"/>
      <p:boldItalic r:id="rId52"/>
    </p:embeddedFont>
    <p:embeddedFont>
      <p:font typeface="Courgette"/>
      <p:regular r:id="rId53"/>
    </p:embeddedFont>
    <p:embeddedFont>
      <p:font typeface="Playfair Display Regular"/>
      <p:bold r:id="rId54"/>
      <p:boldItalic r:id="rId55"/>
    </p:embeddedFont>
    <p:embeddedFont>
      <p:font typeface="Merriweather Black"/>
      <p:bold r:id="rId56"/>
      <p:boldItalic r:id="rId57"/>
    </p:embeddedFont>
    <p:embeddedFont>
      <p:font typeface="Merriweather"/>
      <p:regular r:id="rId58"/>
      <p:bold r:id="rId59"/>
      <p:italic r:id="rId60"/>
      <p:boldItalic r:id="rId61"/>
    </p:embeddedFont>
    <p:embeddedFont>
      <p:font typeface="Comfortaa"/>
      <p:regular r:id="rId62"/>
      <p:bold r:id="rId63"/>
    </p:embeddedFont>
    <p:embeddedFont>
      <p:font typeface="Century Gothic"/>
      <p:regular r:id="rId64"/>
      <p:bold r:id="rId65"/>
      <p:italic r:id="rId66"/>
      <p:boldItalic r:id="rId6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899E873-3BA3-4282-B513-32CE45B5781A}">
  <a:tblStyle styleId="{E899E873-3BA3-4282-B513-32CE45B5781A}"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2.xml"/><Relationship Id="rId42" Type="http://schemas.openxmlformats.org/officeDocument/2006/relationships/font" Target="fonts/Roboto-bold.fntdata"/><Relationship Id="rId41" Type="http://schemas.openxmlformats.org/officeDocument/2006/relationships/font" Target="fonts/Roboto-regular.fntdata"/><Relationship Id="rId44" Type="http://schemas.openxmlformats.org/officeDocument/2006/relationships/font" Target="fonts/Roboto-boldItalic.fntdata"/><Relationship Id="rId43" Type="http://schemas.openxmlformats.org/officeDocument/2006/relationships/font" Target="fonts/Roboto-italic.fntdata"/><Relationship Id="rId46" Type="http://schemas.openxmlformats.org/officeDocument/2006/relationships/font" Target="fonts/PlayfairDisplay-bold.fntdata"/><Relationship Id="rId45" Type="http://schemas.openxmlformats.org/officeDocument/2006/relationships/font" Target="fonts/PlayfairDisplay-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1.xml"/><Relationship Id="rId48" Type="http://schemas.openxmlformats.org/officeDocument/2006/relationships/font" Target="fonts/PlayfairDisplay-boldItalic.fntdata"/><Relationship Id="rId47" Type="http://schemas.openxmlformats.org/officeDocument/2006/relationships/font" Target="fonts/PlayfairDisplay-italic.fntdata"/><Relationship Id="rId49" Type="http://schemas.openxmlformats.org/officeDocument/2006/relationships/font" Target="fonts/Montserrat-regular.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slideMaster" Target="slideMasters/slideMaster3.xml"/><Relationship Id="rId8" Type="http://schemas.openxmlformats.org/officeDocument/2006/relationships/notesMaster" Target="notesMasters/notesMaster1.xml"/><Relationship Id="rId31" Type="http://schemas.openxmlformats.org/officeDocument/2006/relationships/slide" Target="slides/slide23.xml"/><Relationship Id="rId30" Type="http://schemas.openxmlformats.org/officeDocument/2006/relationships/slide" Target="slides/slide22.xml"/><Relationship Id="rId33" Type="http://schemas.openxmlformats.org/officeDocument/2006/relationships/slide" Target="slides/slide25.xml"/><Relationship Id="rId32" Type="http://schemas.openxmlformats.org/officeDocument/2006/relationships/slide" Target="slides/slide24.xml"/><Relationship Id="rId35" Type="http://schemas.openxmlformats.org/officeDocument/2006/relationships/slide" Target="slides/slide27.xml"/><Relationship Id="rId34" Type="http://schemas.openxmlformats.org/officeDocument/2006/relationships/slide" Target="slides/slide26.xml"/><Relationship Id="rId37" Type="http://schemas.openxmlformats.org/officeDocument/2006/relationships/slide" Target="slides/slide29.xml"/><Relationship Id="rId36" Type="http://schemas.openxmlformats.org/officeDocument/2006/relationships/slide" Target="slides/slide28.xml"/><Relationship Id="rId39" Type="http://schemas.openxmlformats.org/officeDocument/2006/relationships/slide" Target="slides/slide31.xml"/><Relationship Id="rId38" Type="http://schemas.openxmlformats.org/officeDocument/2006/relationships/slide" Target="slides/slide30.xml"/><Relationship Id="rId62" Type="http://schemas.openxmlformats.org/officeDocument/2006/relationships/font" Target="fonts/Comfortaa-regular.fntdata"/><Relationship Id="rId61" Type="http://schemas.openxmlformats.org/officeDocument/2006/relationships/font" Target="fonts/Merriweather-boldItalic.fntdata"/><Relationship Id="rId20" Type="http://schemas.openxmlformats.org/officeDocument/2006/relationships/slide" Target="slides/slide12.xml"/><Relationship Id="rId64" Type="http://schemas.openxmlformats.org/officeDocument/2006/relationships/font" Target="fonts/CenturyGothic-regular.fntdata"/><Relationship Id="rId63" Type="http://schemas.openxmlformats.org/officeDocument/2006/relationships/font" Target="fonts/Comfortaa-bold.fntdata"/><Relationship Id="rId22" Type="http://schemas.openxmlformats.org/officeDocument/2006/relationships/slide" Target="slides/slide14.xml"/><Relationship Id="rId66" Type="http://schemas.openxmlformats.org/officeDocument/2006/relationships/font" Target="fonts/CenturyGothic-italic.fntdata"/><Relationship Id="rId21" Type="http://schemas.openxmlformats.org/officeDocument/2006/relationships/slide" Target="slides/slide13.xml"/><Relationship Id="rId65" Type="http://schemas.openxmlformats.org/officeDocument/2006/relationships/font" Target="fonts/CenturyGothic-bold.fntdata"/><Relationship Id="rId24" Type="http://schemas.openxmlformats.org/officeDocument/2006/relationships/slide" Target="slides/slide16.xml"/><Relationship Id="rId23" Type="http://schemas.openxmlformats.org/officeDocument/2006/relationships/slide" Target="slides/slide15.xml"/><Relationship Id="rId67" Type="http://schemas.openxmlformats.org/officeDocument/2006/relationships/font" Target="fonts/CenturyGothic-boldItalic.fntdata"/><Relationship Id="rId60" Type="http://schemas.openxmlformats.org/officeDocument/2006/relationships/font" Target="fonts/Merriweather-italic.fntdata"/><Relationship Id="rId26" Type="http://schemas.openxmlformats.org/officeDocument/2006/relationships/slide" Target="slides/slide18.xml"/><Relationship Id="rId25" Type="http://schemas.openxmlformats.org/officeDocument/2006/relationships/slide" Target="slides/slide17.xml"/><Relationship Id="rId28" Type="http://schemas.openxmlformats.org/officeDocument/2006/relationships/slide" Target="slides/slide20.xml"/><Relationship Id="rId27" Type="http://schemas.openxmlformats.org/officeDocument/2006/relationships/slide" Target="slides/slide19.xml"/><Relationship Id="rId29" Type="http://schemas.openxmlformats.org/officeDocument/2006/relationships/slide" Target="slides/slide21.xml"/><Relationship Id="rId51" Type="http://schemas.openxmlformats.org/officeDocument/2006/relationships/font" Target="fonts/Montserrat-italic.fntdata"/><Relationship Id="rId50" Type="http://schemas.openxmlformats.org/officeDocument/2006/relationships/font" Target="fonts/Montserrat-bold.fntdata"/><Relationship Id="rId53" Type="http://schemas.openxmlformats.org/officeDocument/2006/relationships/font" Target="fonts/Courgette-regular.fntdata"/><Relationship Id="rId52" Type="http://schemas.openxmlformats.org/officeDocument/2006/relationships/font" Target="fonts/Montserrat-boldItalic.fntdata"/><Relationship Id="rId11" Type="http://schemas.openxmlformats.org/officeDocument/2006/relationships/slide" Target="slides/slide3.xml"/><Relationship Id="rId55" Type="http://schemas.openxmlformats.org/officeDocument/2006/relationships/font" Target="fonts/PlayfairDisplayRegular-boldItalic.fntdata"/><Relationship Id="rId10" Type="http://schemas.openxmlformats.org/officeDocument/2006/relationships/slide" Target="slides/slide2.xml"/><Relationship Id="rId54" Type="http://schemas.openxmlformats.org/officeDocument/2006/relationships/font" Target="fonts/PlayfairDisplayRegular-bold.fntdata"/><Relationship Id="rId13" Type="http://schemas.openxmlformats.org/officeDocument/2006/relationships/slide" Target="slides/slide5.xml"/><Relationship Id="rId57" Type="http://schemas.openxmlformats.org/officeDocument/2006/relationships/font" Target="fonts/MerriweatherBlack-boldItalic.fntdata"/><Relationship Id="rId12" Type="http://schemas.openxmlformats.org/officeDocument/2006/relationships/slide" Target="slides/slide4.xml"/><Relationship Id="rId56" Type="http://schemas.openxmlformats.org/officeDocument/2006/relationships/font" Target="fonts/MerriweatherBlack-bold.fntdata"/><Relationship Id="rId15" Type="http://schemas.openxmlformats.org/officeDocument/2006/relationships/slide" Target="slides/slide7.xml"/><Relationship Id="rId59" Type="http://schemas.openxmlformats.org/officeDocument/2006/relationships/font" Target="fonts/Merriweather-bold.fntdata"/><Relationship Id="rId14" Type="http://schemas.openxmlformats.org/officeDocument/2006/relationships/slide" Target="slides/slide6.xml"/><Relationship Id="rId58" Type="http://schemas.openxmlformats.org/officeDocument/2006/relationships/font" Target="fonts/Merriweather-regular.fntdata"/><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bff8da7ac7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bff8da7ac7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We want to start by saying that we recognize that the word “sustainable” carries with it a multitude of ideas, and even meanings, depending on the context and especially scale when it comes to agriculture.  We are not going to stand here today and tell you THE way to be sustainable… because we believe there are many.  We really don’t want to stand here today and TELL you anything… we want to share our experiences but more importantly help facilitate discussions amongst all of you so we can ALL learn together how to better work with the resources we have in a responsible way.  You will hear us say that not all techniques will translate perfectly to all scenarios, but please- we want to hear your experience.  Even if I can’t use ALL of your suggestions, it may trigger adaptations and ideas that I CAN use  to further my farm’s practices toward better practices than I have been using… and that is the goal, right? To always be learning and seeking to improve upon what we are doing right now.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So just for some quick housekeeping… we have an hour and a half here and want to talk about 4 main sub sects of sustainability within that time frame, roughly 20 mins each. Within each of those we want there to be discussion and idea sharing, and also be considering how the ideas can be tied into the business aspect of growing/producing food.  Because we have to be able sell our products to be able to continue growing them.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gbff8da7ac7_1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4" name="Google Shape;304;gbff8da7ac7_1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bff8da7ac7_1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bff8da7ac7_1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c26f158849_2_1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gc26f158849_2_1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c26f158849_2_16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gc26f158849_2_1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gc26f158849_2_16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c26f158849_2_1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gc26f158849_2_17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c26f158849_2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c26f158849_2_1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c26f158849_2_1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c26f158849_2_179: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gc26f158849_2_17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c26f158849_2_22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gc26f158849_2_2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c26f158849_2_22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gc26f158849_2_2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bff8da7ac7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bff8da7ac7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c26f158849_2_23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c26f158849_2_2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c26f158849_2_236: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gc26f158849_2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gc26f158849_2_24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c26f158849_2_2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6" name="Shape 376"/>
        <p:cNvGrpSpPr/>
        <p:nvPr/>
      </p:nvGrpSpPr>
      <p:grpSpPr>
        <a:xfrm>
          <a:off x="0" y="0"/>
          <a:ext cx="0" cy="0"/>
          <a:chOff x="0" y="0"/>
          <a:chExt cx="0" cy="0"/>
        </a:xfrm>
      </p:grpSpPr>
      <p:sp>
        <p:nvSpPr>
          <p:cNvPr id="377" name="Google Shape;377;gc26f158849_2_24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gc26f158849_2_2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c26f158849_2_25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gc26f158849_2_2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gc26f158849_2_25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gc26f158849_2_2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gc26f158849_2_26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gc26f158849_2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c26f158849_2_26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gc26f158849_2_2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6" name="Shape 406"/>
        <p:cNvGrpSpPr/>
        <p:nvPr/>
      </p:nvGrpSpPr>
      <p:grpSpPr>
        <a:xfrm>
          <a:off x="0" y="0"/>
          <a:ext cx="0" cy="0"/>
          <a:chOff x="0" y="0"/>
          <a:chExt cx="0" cy="0"/>
        </a:xfrm>
      </p:grpSpPr>
      <p:sp>
        <p:nvSpPr>
          <p:cNvPr id="407" name="Google Shape;407;gc26f158849_2_27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gc26f158849_2_2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c26f158849_2_27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gc26f158849_2_2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18fd0747edd73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018fd0747edd73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Another aspect of soil health is the soil composition/tilth.  With our heavy clay content in most of Oklahoma, the action of repeated tilling can have long lasting ill effects. Not only does it encourage rhizome regrowth (bermuda and crab grass) but it creates hard pan layer that increases water run off and leads to loss of nutrients and top soil.</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All tilling isn’t bad- most ground will need an initial till to prepare seed bed.  After that, using variety of tools as an option for “opening” the soil can be used depending on scale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subsoiler/ripper (“cuts” vertically into soil without turning it over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roller crimper (for crop termination at large scale)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no till drill for seeding large scale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broadfork</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flail mower (crop termination small scale)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cover crops </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 power harrows/tilthers</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The soil can heal itself...how we assist it in that process will vary depending on factors we’ve mentioned repeatedly- scale, business model, time frame available.</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8" name="Shape 418"/>
        <p:cNvGrpSpPr/>
        <p:nvPr/>
      </p:nvGrpSpPr>
      <p:grpSpPr>
        <a:xfrm>
          <a:off x="0" y="0"/>
          <a:ext cx="0" cy="0"/>
          <a:chOff x="0" y="0"/>
          <a:chExt cx="0" cy="0"/>
        </a:xfrm>
      </p:grpSpPr>
      <p:sp>
        <p:nvSpPr>
          <p:cNvPr id="419" name="Google Shape;419;gc26f158849_2_280: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gc26f158849_2_2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4" name="Shape 424"/>
        <p:cNvGrpSpPr/>
        <p:nvPr/>
      </p:nvGrpSpPr>
      <p:grpSpPr>
        <a:xfrm>
          <a:off x="0" y="0"/>
          <a:ext cx="0" cy="0"/>
          <a:chOff x="0" y="0"/>
          <a:chExt cx="0" cy="0"/>
        </a:xfrm>
      </p:grpSpPr>
      <p:sp>
        <p:nvSpPr>
          <p:cNvPr id="425" name="Google Shape;425;gc26f158849_2_285: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gc26f158849_2_2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c26f158849_2_291:notes"/>
          <p:cNvSpPr txBox="1"/>
          <p:nvPr>
            <p:ph idx="1" type="body"/>
          </p:nvPr>
        </p:nvSpPr>
        <p:spPr>
          <a:xfrm>
            <a:off x="685800" y="4400550"/>
            <a:ext cx="5486400" cy="360045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gc26f158849_2_2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gbff8da7ac7_1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bff8da7ac7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bff8da7ac7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bff8da7ac7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gbff8da7ac7_1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9" name="Google Shape;279;gbff8da7ac7_1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gbff8da7ac7_1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6" name="Google Shape;286;gbff8da7ac7_1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bff8da7ac7_1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bff8da7ac7_1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a:solidFill>
                  <a:schemeClr val="dk1"/>
                </a:solidFill>
              </a:rPr>
              <a:t>This manual can be used in several ways. First, it can be used simply as a reference. For example, one can check for possible pest or soil problems that may occur in a cropping sequence, or determine how long to leave a field out of a particular crop to avoid pest problems. Second, the manual can be used to see how experienced growers think about crop rotations, and how they manage particular crop sequences on their farms. Reading about what researchers have discovered about how crop rotation affects soil and pests will further increase one’s understanding of crop rotations. Finally, the manual provides a method for systematically planning the crop rotations on a farm.</a:t>
            </a:r>
            <a:endParaRPr>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a:solidFill>
                <a:schemeClr val="dk1"/>
              </a:solidFill>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bff8da7ac7_1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bff8da7ac7_1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83" name="Shape 83"/>
        <p:cNvGrpSpPr/>
        <p:nvPr/>
      </p:nvGrpSpPr>
      <p:grpSpPr>
        <a:xfrm>
          <a:off x="0" y="0"/>
          <a:ext cx="0" cy="0"/>
          <a:chOff x="0" y="0"/>
          <a:chExt cx="0" cy="0"/>
        </a:xfrm>
      </p:grpSpPr>
      <p:sp>
        <p:nvSpPr>
          <p:cNvPr id="84" name="Google Shape;84;p14"/>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5" name="Google Shape;85;p14"/>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86" name="Google Shape;86;p14"/>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7" name="Google Shape;87;p14"/>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88" name="Google Shape;88;p14"/>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89" name="Google Shape;89;p14"/>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0" name="Shape 90"/>
        <p:cNvGrpSpPr/>
        <p:nvPr/>
      </p:nvGrpSpPr>
      <p:grpSpPr>
        <a:xfrm>
          <a:off x="0" y="0"/>
          <a:ext cx="0" cy="0"/>
          <a:chOff x="0" y="0"/>
          <a:chExt cx="0" cy="0"/>
        </a:xfrm>
      </p:grpSpPr>
      <p:sp>
        <p:nvSpPr>
          <p:cNvPr id="91" name="Google Shape;91;p15"/>
          <p:cNvSpPr txBox="1"/>
          <p:nvPr>
            <p:ph type="ctrTitle"/>
          </p:nvPr>
        </p:nvSpPr>
        <p:spPr>
          <a:xfrm>
            <a:off x="1941910" y="1885950"/>
            <a:ext cx="6686549" cy="1697086"/>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4100"/>
              <a:buFont typeface="Century Gothic"/>
              <a:buNone/>
              <a:defRPr sz="41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2" name="Google Shape;92;p15"/>
          <p:cNvSpPr txBox="1"/>
          <p:nvPr>
            <p:ph idx="1" type="subTitle"/>
          </p:nvPr>
        </p:nvSpPr>
        <p:spPr>
          <a:xfrm>
            <a:off x="1941910" y="3583034"/>
            <a:ext cx="6686549" cy="844712"/>
          </a:xfrm>
          <a:prstGeom prst="rect">
            <a:avLst/>
          </a:prstGeom>
          <a:noFill/>
          <a:ln>
            <a:noFill/>
          </a:ln>
        </p:spPr>
        <p:txBody>
          <a:bodyPr anchorCtr="0" anchor="t" bIns="34275" lIns="68575" spcFirstLastPara="1" rIns="68575" wrap="square" tIns="34275">
            <a:normAutofit/>
          </a:bodyPr>
          <a:lstStyle>
            <a:lvl1pPr lvl="0" algn="l">
              <a:spcBef>
                <a:spcPts val="800"/>
              </a:spcBef>
              <a:spcAft>
                <a:spcPts val="0"/>
              </a:spcAft>
              <a:buSzPts val="1400"/>
              <a:buNone/>
              <a:defRPr>
                <a:solidFill>
                  <a:srgbClr val="595959"/>
                </a:solidFill>
              </a:defRPr>
            </a:lvl1pPr>
            <a:lvl2pPr lvl="1" algn="ctr">
              <a:spcBef>
                <a:spcPts val="800"/>
              </a:spcBef>
              <a:spcAft>
                <a:spcPts val="0"/>
              </a:spcAft>
              <a:buSzPts val="1200"/>
              <a:buNone/>
              <a:defRPr>
                <a:solidFill>
                  <a:srgbClr val="888888"/>
                </a:solidFill>
              </a:defRPr>
            </a:lvl2pPr>
            <a:lvl3pPr lvl="2" algn="ctr">
              <a:spcBef>
                <a:spcPts val="800"/>
              </a:spcBef>
              <a:spcAft>
                <a:spcPts val="0"/>
              </a:spcAft>
              <a:buSzPts val="1100"/>
              <a:buNone/>
              <a:defRPr>
                <a:solidFill>
                  <a:srgbClr val="888888"/>
                </a:solidFill>
              </a:defRPr>
            </a:lvl3pPr>
            <a:lvl4pPr lvl="3" algn="ctr">
              <a:spcBef>
                <a:spcPts val="800"/>
              </a:spcBef>
              <a:spcAft>
                <a:spcPts val="0"/>
              </a:spcAft>
              <a:buSzPts val="900"/>
              <a:buNone/>
              <a:defRPr>
                <a:solidFill>
                  <a:srgbClr val="888888"/>
                </a:solidFill>
              </a:defRPr>
            </a:lvl4pPr>
            <a:lvl5pPr lvl="4" algn="ctr">
              <a:spcBef>
                <a:spcPts val="800"/>
              </a:spcBef>
              <a:spcAft>
                <a:spcPts val="0"/>
              </a:spcAft>
              <a:buSzPts val="900"/>
              <a:buNone/>
              <a:defRPr>
                <a:solidFill>
                  <a:srgbClr val="888888"/>
                </a:solidFill>
              </a:defRPr>
            </a:lvl5pPr>
            <a:lvl6pPr lvl="5" algn="ctr">
              <a:spcBef>
                <a:spcPts val="800"/>
              </a:spcBef>
              <a:spcAft>
                <a:spcPts val="0"/>
              </a:spcAft>
              <a:buSzPts val="900"/>
              <a:buNone/>
              <a:defRPr>
                <a:solidFill>
                  <a:srgbClr val="888888"/>
                </a:solidFill>
              </a:defRPr>
            </a:lvl6pPr>
            <a:lvl7pPr lvl="6" algn="ctr">
              <a:spcBef>
                <a:spcPts val="800"/>
              </a:spcBef>
              <a:spcAft>
                <a:spcPts val="0"/>
              </a:spcAft>
              <a:buSzPts val="900"/>
              <a:buNone/>
              <a:defRPr>
                <a:solidFill>
                  <a:srgbClr val="888888"/>
                </a:solidFill>
              </a:defRPr>
            </a:lvl7pPr>
            <a:lvl8pPr lvl="7" algn="ctr">
              <a:spcBef>
                <a:spcPts val="800"/>
              </a:spcBef>
              <a:spcAft>
                <a:spcPts val="0"/>
              </a:spcAft>
              <a:buSzPts val="900"/>
              <a:buNone/>
              <a:defRPr>
                <a:solidFill>
                  <a:srgbClr val="888888"/>
                </a:solidFill>
              </a:defRPr>
            </a:lvl8pPr>
            <a:lvl9pPr lvl="8" algn="ctr">
              <a:spcBef>
                <a:spcPts val="800"/>
              </a:spcBef>
              <a:spcAft>
                <a:spcPts val="0"/>
              </a:spcAft>
              <a:buSzPts val="900"/>
              <a:buNone/>
              <a:defRPr>
                <a:solidFill>
                  <a:srgbClr val="888888"/>
                </a:solidFill>
              </a:defRPr>
            </a:lvl9pPr>
          </a:lstStyle>
          <a:p/>
        </p:txBody>
      </p:sp>
      <p:sp>
        <p:nvSpPr>
          <p:cNvPr id="93" name="Google Shape;93;p15"/>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4" name="Google Shape;94;p15"/>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5" name="Google Shape;95;p15"/>
          <p:cNvSpPr/>
          <p:nvPr/>
        </p:nvSpPr>
        <p:spPr>
          <a:xfrm>
            <a:off x="0" y="3242858"/>
            <a:ext cx="1308489" cy="583942"/>
          </a:xfrm>
          <a:custGeom>
            <a:rect b="b" l="l" r="r" t="t"/>
            <a:pathLst>
              <a:path extrusionOk="0" h="166" w="372">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96" name="Google Shape;96;p15"/>
          <p:cNvSpPr txBox="1"/>
          <p:nvPr>
            <p:ph idx="12" type="sldNum"/>
          </p:nvPr>
        </p:nvSpPr>
        <p:spPr>
          <a:xfrm>
            <a:off x="398859" y="339715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
        <p:nvSpPr>
          <p:cNvPr id="98" name="Google Shape;98;p16"/>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99" name="Google Shape;99;p16"/>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0" name="Google Shape;100;p16"/>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1" name="Google Shape;101;p16"/>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2" name="Shape 102"/>
        <p:cNvGrpSpPr/>
        <p:nvPr/>
      </p:nvGrpSpPr>
      <p:grpSpPr>
        <a:xfrm>
          <a:off x="0" y="0"/>
          <a:ext cx="0" cy="0"/>
          <a:chOff x="0" y="0"/>
          <a:chExt cx="0" cy="0"/>
        </a:xfrm>
      </p:grpSpPr>
      <p:sp>
        <p:nvSpPr>
          <p:cNvPr id="103" name="Google Shape;103;p17"/>
          <p:cNvSpPr txBox="1"/>
          <p:nvPr>
            <p:ph type="title"/>
          </p:nvPr>
        </p:nvSpPr>
        <p:spPr>
          <a:xfrm>
            <a:off x="1941909" y="1544063"/>
            <a:ext cx="6686549" cy="1101600"/>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3000"/>
              <a:buFont typeface="Century Gothic"/>
              <a:buNone/>
              <a:defRPr b="0" sz="30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4" name="Google Shape;104;p17"/>
          <p:cNvSpPr txBox="1"/>
          <p:nvPr>
            <p:ph idx="1" type="body"/>
          </p:nvPr>
        </p:nvSpPr>
        <p:spPr>
          <a:xfrm>
            <a:off x="1941909" y="2647597"/>
            <a:ext cx="6686549" cy="645300"/>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500"/>
              <a:buNone/>
              <a:defRPr sz="15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105" name="Google Shape;105;p17"/>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6" name="Google Shape;106;p17"/>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07" name="Google Shape;107;p17"/>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08" name="Google Shape;108;p17"/>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09" name="Shape 109"/>
        <p:cNvGrpSpPr/>
        <p:nvPr/>
      </p:nvGrpSpPr>
      <p:grpSpPr>
        <a:xfrm>
          <a:off x="0" y="0"/>
          <a:ext cx="0" cy="0"/>
          <a:chOff x="0" y="0"/>
          <a:chExt cx="0" cy="0"/>
        </a:xfrm>
      </p:grpSpPr>
      <p:sp>
        <p:nvSpPr>
          <p:cNvPr id="110" name="Google Shape;110;p18"/>
          <p:cNvSpPr txBox="1"/>
          <p:nvPr>
            <p:ph type="title"/>
          </p:nvPr>
        </p:nvSpPr>
        <p:spPr>
          <a:xfrm>
            <a:off x="1944693" y="468083"/>
            <a:ext cx="6683765" cy="960667"/>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1" name="Google Shape;111;p18"/>
          <p:cNvSpPr txBox="1"/>
          <p:nvPr>
            <p:ph idx="1" type="body"/>
          </p:nvPr>
        </p:nvSpPr>
        <p:spPr>
          <a:xfrm>
            <a:off x="1941909" y="1600200"/>
            <a:ext cx="3235398"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12" name="Google Shape;112;p18"/>
          <p:cNvSpPr txBox="1"/>
          <p:nvPr>
            <p:ph idx="2" type="body"/>
          </p:nvPr>
        </p:nvSpPr>
        <p:spPr>
          <a:xfrm>
            <a:off x="5393060" y="1594667"/>
            <a:ext cx="3235398" cy="2833217"/>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13" name="Google Shape;113;p18"/>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4" name="Google Shape;114;p18"/>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5" name="Google Shape;115;p18"/>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16" name="Google Shape;116;p18"/>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7" name="Shape 117"/>
        <p:cNvGrpSpPr/>
        <p:nvPr/>
      </p:nvGrpSpPr>
      <p:grpSpPr>
        <a:xfrm>
          <a:off x="0" y="0"/>
          <a:ext cx="0" cy="0"/>
          <a:chOff x="0" y="0"/>
          <a:chExt cx="0" cy="0"/>
        </a:xfrm>
      </p:grpSpPr>
      <p:sp>
        <p:nvSpPr>
          <p:cNvPr id="118" name="Google Shape;118;p19"/>
          <p:cNvSpPr txBox="1"/>
          <p:nvPr>
            <p:ph type="title"/>
          </p:nvPr>
        </p:nvSpPr>
        <p:spPr>
          <a:xfrm>
            <a:off x="1944693" y="468083"/>
            <a:ext cx="6683765" cy="960667"/>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19" name="Google Shape;119;p19"/>
          <p:cNvSpPr txBox="1"/>
          <p:nvPr>
            <p:ph idx="1" type="body"/>
          </p:nvPr>
        </p:nvSpPr>
        <p:spPr>
          <a:xfrm>
            <a:off x="2204530" y="1479527"/>
            <a:ext cx="2994549" cy="432197"/>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None/>
              <a:defRPr b="0" sz="18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0"/>
              </a:spcAft>
              <a:buSzPts val="1200"/>
              <a:buNone/>
              <a:defRPr b="1" sz="1200"/>
            </a:lvl9pPr>
          </a:lstStyle>
          <a:p/>
        </p:txBody>
      </p:sp>
      <p:sp>
        <p:nvSpPr>
          <p:cNvPr id="120" name="Google Shape;120;p19"/>
          <p:cNvSpPr txBox="1"/>
          <p:nvPr>
            <p:ph idx="2" type="body"/>
          </p:nvPr>
        </p:nvSpPr>
        <p:spPr>
          <a:xfrm>
            <a:off x="1941909" y="1911725"/>
            <a:ext cx="3257170" cy="2515545"/>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21" name="Google Shape;121;p19"/>
          <p:cNvSpPr txBox="1"/>
          <p:nvPr>
            <p:ph idx="3" type="body"/>
          </p:nvPr>
        </p:nvSpPr>
        <p:spPr>
          <a:xfrm>
            <a:off x="5629972" y="1477106"/>
            <a:ext cx="2999251" cy="432197"/>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None/>
              <a:defRPr b="0" sz="1800"/>
            </a:lvl1pPr>
            <a:lvl2pPr indent="-228600" lvl="1" marL="914400" algn="l">
              <a:spcBef>
                <a:spcPts val="800"/>
              </a:spcBef>
              <a:spcAft>
                <a:spcPts val="0"/>
              </a:spcAft>
              <a:buSzPts val="1500"/>
              <a:buNone/>
              <a:defRPr b="1" sz="1500"/>
            </a:lvl2pPr>
            <a:lvl3pPr indent="-228600" lvl="2" marL="1371600" algn="l">
              <a:spcBef>
                <a:spcPts val="800"/>
              </a:spcBef>
              <a:spcAft>
                <a:spcPts val="0"/>
              </a:spcAft>
              <a:buSzPts val="1400"/>
              <a:buNone/>
              <a:defRPr b="1" sz="1400"/>
            </a:lvl3pPr>
            <a:lvl4pPr indent="-228600" lvl="3" marL="1828800" algn="l">
              <a:spcBef>
                <a:spcPts val="800"/>
              </a:spcBef>
              <a:spcAft>
                <a:spcPts val="0"/>
              </a:spcAft>
              <a:buSzPts val="1200"/>
              <a:buNone/>
              <a:defRPr b="1" sz="1200"/>
            </a:lvl4pPr>
            <a:lvl5pPr indent="-228600" lvl="4" marL="2286000" algn="l">
              <a:spcBef>
                <a:spcPts val="800"/>
              </a:spcBef>
              <a:spcAft>
                <a:spcPts val="0"/>
              </a:spcAft>
              <a:buSzPts val="1200"/>
              <a:buNone/>
              <a:defRPr b="1" sz="1200"/>
            </a:lvl5pPr>
            <a:lvl6pPr indent="-228600" lvl="5" marL="2743200" algn="l">
              <a:spcBef>
                <a:spcPts val="800"/>
              </a:spcBef>
              <a:spcAft>
                <a:spcPts val="0"/>
              </a:spcAft>
              <a:buSzPts val="1200"/>
              <a:buNone/>
              <a:defRPr b="1" sz="1200"/>
            </a:lvl6pPr>
            <a:lvl7pPr indent="-228600" lvl="6" marL="3200400" algn="l">
              <a:spcBef>
                <a:spcPts val="800"/>
              </a:spcBef>
              <a:spcAft>
                <a:spcPts val="0"/>
              </a:spcAft>
              <a:buSzPts val="1200"/>
              <a:buNone/>
              <a:defRPr b="1" sz="1200"/>
            </a:lvl7pPr>
            <a:lvl8pPr indent="-228600" lvl="7" marL="3657600" algn="l">
              <a:spcBef>
                <a:spcPts val="800"/>
              </a:spcBef>
              <a:spcAft>
                <a:spcPts val="0"/>
              </a:spcAft>
              <a:buSzPts val="1200"/>
              <a:buNone/>
              <a:defRPr b="1" sz="1200"/>
            </a:lvl8pPr>
            <a:lvl9pPr indent="-228600" lvl="8" marL="4114800" algn="l">
              <a:spcBef>
                <a:spcPts val="800"/>
              </a:spcBef>
              <a:spcAft>
                <a:spcPts val="0"/>
              </a:spcAft>
              <a:buSzPts val="1200"/>
              <a:buNone/>
              <a:defRPr b="1" sz="1200"/>
            </a:lvl9pPr>
          </a:lstStyle>
          <a:p/>
        </p:txBody>
      </p:sp>
      <p:sp>
        <p:nvSpPr>
          <p:cNvPr id="122" name="Google Shape;122;p19"/>
          <p:cNvSpPr txBox="1"/>
          <p:nvPr>
            <p:ph idx="4" type="body"/>
          </p:nvPr>
        </p:nvSpPr>
        <p:spPr>
          <a:xfrm>
            <a:off x="5375218" y="1909304"/>
            <a:ext cx="3254006" cy="2515545"/>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23" name="Google Shape;123;p19"/>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4" name="Google Shape;124;p19"/>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5" name="Google Shape;125;p19"/>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26" name="Google Shape;126;p19"/>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7" name="Shape 127"/>
        <p:cNvGrpSpPr/>
        <p:nvPr/>
      </p:nvGrpSpPr>
      <p:grpSpPr>
        <a:xfrm>
          <a:off x="0" y="0"/>
          <a:ext cx="0" cy="0"/>
          <a:chOff x="0" y="0"/>
          <a:chExt cx="0" cy="0"/>
        </a:xfrm>
      </p:grpSpPr>
      <p:sp>
        <p:nvSpPr>
          <p:cNvPr id="128" name="Google Shape;128;p20"/>
          <p:cNvSpPr txBox="1"/>
          <p:nvPr>
            <p:ph type="title"/>
          </p:nvPr>
        </p:nvSpPr>
        <p:spPr>
          <a:xfrm>
            <a:off x="1944693" y="468083"/>
            <a:ext cx="6683765" cy="960667"/>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29" name="Google Shape;129;p20"/>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0" name="Google Shape;130;p20"/>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1" name="Google Shape;131;p20"/>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32" name="Google Shape;132;p20"/>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1941909" y="334566"/>
            <a:ext cx="2628899" cy="73223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1500"/>
              <a:buFont typeface="Century Gothic"/>
              <a:buNone/>
              <a:defRPr b="0" sz="15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5" name="Google Shape;135;p21"/>
          <p:cNvSpPr txBox="1"/>
          <p:nvPr>
            <p:ph idx="1" type="body"/>
          </p:nvPr>
        </p:nvSpPr>
        <p:spPr>
          <a:xfrm>
            <a:off x="4742259" y="334566"/>
            <a:ext cx="3886200" cy="4061222"/>
          </a:xfrm>
          <a:prstGeom prst="rect">
            <a:avLst/>
          </a:prstGeom>
          <a:noFill/>
          <a:ln>
            <a:noFill/>
          </a:ln>
        </p:spPr>
        <p:txBody>
          <a:bodyPr anchorCtr="0" anchor="ctr"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36" name="Google Shape;136;p21"/>
          <p:cNvSpPr txBox="1"/>
          <p:nvPr>
            <p:ph idx="2" type="body"/>
          </p:nvPr>
        </p:nvSpPr>
        <p:spPr>
          <a:xfrm>
            <a:off x="1941909" y="1198960"/>
            <a:ext cx="2628899" cy="319682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100"/>
              <a:buNone/>
              <a:defRPr sz="11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0"/>
              </a:spcAft>
              <a:buSzPts val="700"/>
              <a:buNone/>
              <a:defRPr sz="700"/>
            </a:lvl9pPr>
          </a:lstStyle>
          <a:p/>
        </p:txBody>
      </p:sp>
      <p:sp>
        <p:nvSpPr>
          <p:cNvPr id="137" name="Google Shape;137;p21"/>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8" name="Google Shape;138;p21"/>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39" name="Google Shape;139;p21"/>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0" name="Google Shape;140;p21"/>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1" name="Shape 141"/>
        <p:cNvGrpSpPr/>
        <p:nvPr/>
      </p:nvGrpSpPr>
      <p:grpSpPr>
        <a:xfrm>
          <a:off x="0" y="0"/>
          <a:ext cx="0" cy="0"/>
          <a:chOff x="0" y="0"/>
          <a:chExt cx="0" cy="0"/>
        </a:xfrm>
      </p:grpSpPr>
      <p:sp>
        <p:nvSpPr>
          <p:cNvPr id="142" name="Google Shape;142;p22"/>
          <p:cNvSpPr txBox="1"/>
          <p:nvPr>
            <p:ph type="title"/>
          </p:nvPr>
        </p:nvSpPr>
        <p:spPr>
          <a:xfrm>
            <a:off x="1941910" y="3600450"/>
            <a:ext cx="6686550" cy="425053"/>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1800"/>
              <a:buFont typeface="Century Gothic"/>
              <a:buNone/>
              <a:defRPr b="0" sz="18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3" name="Google Shape;143;p22"/>
          <p:cNvSpPr/>
          <p:nvPr>
            <p:ph idx="2" type="pic"/>
          </p:nvPr>
        </p:nvSpPr>
        <p:spPr>
          <a:xfrm>
            <a:off x="1941909" y="476224"/>
            <a:ext cx="6686550" cy="2891227"/>
          </a:xfrm>
          <a:prstGeom prst="rect">
            <a:avLst/>
          </a:prstGeom>
          <a:noFill/>
          <a:ln>
            <a:noFill/>
          </a:ln>
        </p:spPr>
        <p:txBody>
          <a:bodyPr anchorCtr="0" anchor="t" bIns="34275" lIns="68575" spcFirstLastPara="1" rIns="68575" wrap="square" tIns="34275">
            <a:noAutofit/>
          </a:bodyPr>
          <a:lstStyle>
            <a:lvl1pPr lvl="0" marR="0" rtl="0" algn="ctr">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1pPr>
            <a:lvl2pPr lvl="1"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2pPr>
            <a:lvl3pPr lvl="2"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3pPr>
            <a:lvl4pPr lvl="3"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4pPr>
            <a:lvl5pPr lvl="4"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5pPr>
            <a:lvl6pPr lvl="5"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6pPr>
            <a:lvl7pPr lvl="6"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7pPr>
            <a:lvl8pPr lvl="7"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8pPr>
            <a:lvl9pPr lvl="8" marR="0" rtl="0" algn="l">
              <a:spcBef>
                <a:spcPts val="800"/>
              </a:spcBef>
              <a:spcAft>
                <a:spcPts val="0"/>
              </a:spcAft>
              <a:buClr>
                <a:schemeClr val="accent1"/>
              </a:buClr>
              <a:buSzPts val="1200"/>
              <a:buFont typeface="Noto Sans Symbols"/>
              <a:buNone/>
              <a:defRPr b="0" i="0" sz="1200" u="none" cap="none" strike="noStrike">
                <a:solidFill>
                  <a:srgbClr val="3F3F3F"/>
                </a:solidFill>
                <a:latin typeface="Century Gothic"/>
                <a:ea typeface="Century Gothic"/>
                <a:cs typeface="Century Gothic"/>
                <a:sym typeface="Century Gothic"/>
              </a:defRPr>
            </a:lvl9pPr>
          </a:lstStyle>
          <a:p/>
        </p:txBody>
      </p:sp>
      <p:sp>
        <p:nvSpPr>
          <p:cNvPr id="144" name="Google Shape;144;p22"/>
          <p:cNvSpPr txBox="1"/>
          <p:nvPr>
            <p:ph idx="1" type="body"/>
          </p:nvPr>
        </p:nvSpPr>
        <p:spPr>
          <a:xfrm>
            <a:off x="1941910" y="4025503"/>
            <a:ext cx="6686550" cy="370284"/>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900"/>
              <a:buNone/>
              <a:defRPr sz="900"/>
            </a:lvl1pPr>
            <a:lvl2pPr indent="-228600" lvl="1" marL="914400" algn="l">
              <a:spcBef>
                <a:spcPts val="800"/>
              </a:spcBef>
              <a:spcAft>
                <a:spcPts val="0"/>
              </a:spcAft>
              <a:buSzPts val="900"/>
              <a:buNone/>
              <a:defRPr sz="900"/>
            </a:lvl2pPr>
            <a:lvl3pPr indent="-228600" lvl="2" marL="1371600" algn="l">
              <a:spcBef>
                <a:spcPts val="800"/>
              </a:spcBef>
              <a:spcAft>
                <a:spcPts val="0"/>
              </a:spcAft>
              <a:buSzPts val="800"/>
              <a:buNone/>
              <a:defRPr sz="800"/>
            </a:lvl3pPr>
            <a:lvl4pPr indent="-228600" lvl="3" marL="1828800" algn="l">
              <a:spcBef>
                <a:spcPts val="800"/>
              </a:spcBef>
              <a:spcAft>
                <a:spcPts val="0"/>
              </a:spcAft>
              <a:buSzPts val="700"/>
              <a:buNone/>
              <a:defRPr sz="700"/>
            </a:lvl4pPr>
            <a:lvl5pPr indent="-228600" lvl="4" marL="2286000" algn="l">
              <a:spcBef>
                <a:spcPts val="800"/>
              </a:spcBef>
              <a:spcAft>
                <a:spcPts val="0"/>
              </a:spcAft>
              <a:buSzPts val="700"/>
              <a:buNone/>
              <a:defRPr sz="700"/>
            </a:lvl5pPr>
            <a:lvl6pPr indent="-228600" lvl="5" marL="2743200" algn="l">
              <a:spcBef>
                <a:spcPts val="800"/>
              </a:spcBef>
              <a:spcAft>
                <a:spcPts val="0"/>
              </a:spcAft>
              <a:buSzPts val="700"/>
              <a:buNone/>
              <a:defRPr sz="700"/>
            </a:lvl6pPr>
            <a:lvl7pPr indent="-228600" lvl="6" marL="3200400" algn="l">
              <a:spcBef>
                <a:spcPts val="800"/>
              </a:spcBef>
              <a:spcAft>
                <a:spcPts val="0"/>
              </a:spcAft>
              <a:buSzPts val="700"/>
              <a:buNone/>
              <a:defRPr sz="700"/>
            </a:lvl7pPr>
            <a:lvl8pPr indent="-228600" lvl="7" marL="3657600" algn="l">
              <a:spcBef>
                <a:spcPts val="800"/>
              </a:spcBef>
              <a:spcAft>
                <a:spcPts val="0"/>
              </a:spcAft>
              <a:buSzPts val="700"/>
              <a:buNone/>
              <a:defRPr sz="700"/>
            </a:lvl8pPr>
            <a:lvl9pPr indent="-228600" lvl="8" marL="4114800" algn="l">
              <a:spcBef>
                <a:spcPts val="800"/>
              </a:spcBef>
              <a:spcAft>
                <a:spcPts val="0"/>
              </a:spcAft>
              <a:buSzPts val="700"/>
              <a:buNone/>
              <a:defRPr sz="700"/>
            </a:lvl9pPr>
          </a:lstStyle>
          <a:p/>
        </p:txBody>
      </p:sp>
      <p:sp>
        <p:nvSpPr>
          <p:cNvPr id="145" name="Google Shape;145;p22"/>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6" name="Google Shape;146;p22"/>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47" name="Google Shape;147;p22"/>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48" name="Google Shape;148;p22"/>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149" name="Shape 149"/>
        <p:cNvGrpSpPr/>
        <p:nvPr/>
      </p:nvGrpSpPr>
      <p:grpSpPr>
        <a:xfrm>
          <a:off x="0" y="0"/>
          <a:ext cx="0" cy="0"/>
          <a:chOff x="0" y="0"/>
          <a:chExt cx="0" cy="0"/>
        </a:xfrm>
      </p:grpSpPr>
      <p:sp>
        <p:nvSpPr>
          <p:cNvPr id="150" name="Google Shape;150;p23"/>
          <p:cNvSpPr txBox="1"/>
          <p:nvPr>
            <p:ph type="title"/>
          </p:nvPr>
        </p:nvSpPr>
        <p:spPr>
          <a:xfrm>
            <a:off x="1941909" y="457200"/>
            <a:ext cx="6686549" cy="233778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1" name="Google Shape;151;p23"/>
          <p:cNvSpPr txBox="1"/>
          <p:nvPr>
            <p:ph idx="1" type="body"/>
          </p:nvPr>
        </p:nvSpPr>
        <p:spPr>
          <a:xfrm>
            <a:off x="1941909" y="3265535"/>
            <a:ext cx="6686549" cy="1166898"/>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400"/>
              <a:buNone/>
              <a:defRPr sz="14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152" name="Google Shape;152;p23"/>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3" name="Google Shape;153;p23"/>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4" name="Google Shape;154;p23"/>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55" name="Google Shape;155;p23"/>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156" name="Shape 156"/>
        <p:cNvGrpSpPr/>
        <p:nvPr/>
      </p:nvGrpSpPr>
      <p:grpSpPr>
        <a:xfrm>
          <a:off x="0" y="0"/>
          <a:ext cx="0" cy="0"/>
          <a:chOff x="0" y="0"/>
          <a:chExt cx="0" cy="0"/>
        </a:xfrm>
      </p:grpSpPr>
      <p:sp>
        <p:nvSpPr>
          <p:cNvPr id="157" name="Google Shape;157;p24"/>
          <p:cNvSpPr txBox="1"/>
          <p:nvPr>
            <p:ph type="title"/>
          </p:nvPr>
        </p:nvSpPr>
        <p:spPr>
          <a:xfrm>
            <a:off x="2137462" y="457200"/>
            <a:ext cx="6295444" cy="2171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58" name="Google Shape;158;p24"/>
          <p:cNvSpPr txBox="1"/>
          <p:nvPr>
            <p:ph idx="1" type="body"/>
          </p:nvPr>
        </p:nvSpPr>
        <p:spPr>
          <a:xfrm>
            <a:off x="2456259" y="2628900"/>
            <a:ext cx="5652415" cy="285750"/>
          </a:xfrm>
          <a:prstGeom prst="rect">
            <a:avLst/>
          </a:prstGeom>
          <a:noFill/>
          <a:ln>
            <a:noFill/>
          </a:ln>
        </p:spPr>
        <p:txBody>
          <a:bodyPr anchorCtr="0" anchor="ctr" bIns="34275" lIns="68575" spcFirstLastPara="1" rIns="68575" wrap="square" tIns="34275">
            <a:noAutofit/>
          </a:bodyPr>
          <a:lstStyle>
            <a:lvl1pPr indent="-228600" lvl="0" marL="457200" algn="l">
              <a:spcBef>
                <a:spcPts val="800"/>
              </a:spcBef>
              <a:spcAft>
                <a:spcPts val="0"/>
              </a:spcAft>
              <a:buSzPts val="1200"/>
              <a:buFont typeface="Century Gothic"/>
              <a:buNone/>
              <a:defRPr sz="1200">
                <a:solidFill>
                  <a:srgbClr val="7F7F7F"/>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59" name="Google Shape;159;p24"/>
          <p:cNvSpPr txBox="1"/>
          <p:nvPr>
            <p:ph idx="2" type="body"/>
          </p:nvPr>
        </p:nvSpPr>
        <p:spPr>
          <a:xfrm>
            <a:off x="1941909" y="3265535"/>
            <a:ext cx="6686549" cy="1166898"/>
          </a:xfrm>
          <a:prstGeom prst="rect">
            <a:avLst/>
          </a:prstGeom>
          <a:noFill/>
          <a:ln>
            <a:noFill/>
          </a:ln>
        </p:spPr>
        <p:txBody>
          <a:bodyPr anchorCtr="0" anchor="ctr" bIns="34275" lIns="68575" spcFirstLastPara="1" rIns="68575" wrap="square" tIns="34275">
            <a:normAutofit/>
          </a:bodyPr>
          <a:lstStyle>
            <a:lvl1pPr indent="-228600" lvl="0" marL="457200" algn="l">
              <a:spcBef>
                <a:spcPts val="800"/>
              </a:spcBef>
              <a:spcAft>
                <a:spcPts val="0"/>
              </a:spcAft>
              <a:buSzPts val="1400"/>
              <a:buNone/>
              <a:defRPr sz="1400">
                <a:solidFill>
                  <a:srgbClr val="595959"/>
                </a:solidFill>
              </a:defRPr>
            </a:lvl1pPr>
            <a:lvl2pPr indent="-228600" lvl="1" marL="914400" algn="l">
              <a:spcBef>
                <a:spcPts val="800"/>
              </a:spcBef>
              <a:spcAft>
                <a:spcPts val="0"/>
              </a:spcAft>
              <a:buSzPts val="1400"/>
              <a:buNone/>
              <a:defRPr sz="1400">
                <a:solidFill>
                  <a:srgbClr val="888888"/>
                </a:solidFill>
              </a:defRPr>
            </a:lvl2pPr>
            <a:lvl3pPr indent="-228600" lvl="2" marL="1371600" algn="l">
              <a:spcBef>
                <a:spcPts val="800"/>
              </a:spcBef>
              <a:spcAft>
                <a:spcPts val="0"/>
              </a:spcAft>
              <a:buSzPts val="1200"/>
              <a:buNone/>
              <a:defRPr sz="1200">
                <a:solidFill>
                  <a:srgbClr val="888888"/>
                </a:solidFill>
              </a:defRPr>
            </a:lvl3pPr>
            <a:lvl4pPr indent="-228600" lvl="3" marL="1828800" algn="l">
              <a:spcBef>
                <a:spcPts val="800"/>
              </a:spcBef>
              <a:spcAft>
                <a:spcPts val="0"/>
              </a:spcAft>
              <a:buSzPts val="1100"/>
              <a:buNone/>
              <a:defRPr sz="1100">
                <a:solidFill>
                  <a:srgbClr val="888888"/>
                </a:solidFill>
              </a:defRPr>
            </a:lvl4pPr>
            <a:lvl5pPr indent="-228600" lvl="4" marL="2286000" algn="l">
              <a:spcBef>
                <a:spcPts val="800"/>
              </a:spcBef>
              <a:spcAft>
                <a:spcPts val="0"/>
              </a:spcAft>
              <a:buSzPts val="1100"/>
              <a:buNone/>
              <a:defRPr sz="1100">
                <a:solidFill>
                  <a:srgbClr val="888888"/>
                </a:solidFill>
              </a:defRPr>
            </a:lvl5pPr>
            <a:lvl6pPr indent="-228600" lvl="5" marL="2743200" algn="l">
              <a:spcBef>
                <a:spcPts val="800"/>
              </a:spcBef>
              <a:spcAft>
                <a:spcPts val="0"/>
              </a:spcAft>
              <a:buSzPts val="1100"/>
              <a:buNone/>
              <a:defRPr sz="1100">
                <a:solidFill>
                  <a:srgbClr val="888888"/>
                </a:solidFill>
              </a:defRPr>
            </a:lvl6pPr>
            <a:lvl7pPr indent="-228600" lvl="6" marL="3200400" algn="l">
              <a:spcBef>
                <a:spcPts val="800"/>
              </a:spcBef>
              <a:spcAft>
                <a:spcPts val="0"/>
              </a:spcAft>
              <a:buSzPts val="1100"/>
              <a:buNone/>
              <a:defRPr sz="1100">
                <a:solidFill>
                  <a:srgbClr val="888888"/>
                </a:solidFill>
              </a:defRPr>
            </a:lvl7pPr>
            <a:lvl8pPr indent="-228600" lvl="7" marL="3657600" algn="l">
              <a:spcBef>
                <a:spcPts val="800"/>
              </a:spcBef>
              <a:spcAft>
                <a:spcPts val="0"/>
              </a:spcAft>
              <a:buSzPts val="1100"/>
              <a:buNone/>
              <a:defRPr sz="1100">
                <a:solidFill>
                  <a:srgbClr val="888888"/>
                </a:solidFill>
              </a:defRPr>
            </a:lvl8pPr>
            <a:lvl9pPr indent="-228600" lvl="8" marL="4114800" algn="l">
              <a:spcBef>
                <a:spcPts val="800"/>
              </a:spcBef>
              <a:spcAft>
                <a:spcPts val="0"/>
              </a:spcAft>
              <a:buSzPts val="1100"/>
              <a:buNone/>
              <a:defRPr sz="1100">
                <a:solidFill>
                  <a:srgbClr val="888888"/>
                </a:solidFill>
              </a:defRPr>
            </a:lvl9pPr>
          </a:lstStyle>
          <a:p/>
        </p:txBody>
      </p:sp>
      <p:sp>
        <p:nvSpPr>
          <p:cNvPr id="160" name="Google Shape;160;p24"/>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1" name="Google Shape;161;p24"/>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2" name="Google Shape;162;p24"/>
          <p:cNvSpPr/>
          <p:nvPr/>
        </p:nvSpPr>
        <p:spPr>
          <a:xfrm flipH="1" rot="10800000">
            <a:off x="-3142" y="238363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63" name="Google Shape;163;p24"/>
          <p:cNvSpPr txBox="1"/>
          <p:nvPr>
            <p:ph idx="12" type="sldNum"/>
          </p:nvPr>
        </p:nvSpPr>
        <p:spPr>
          <a:xfrm>
            <a:off x="398859" y="2433104"/>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64" name="Google Shape;164;p24"/>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65" name="Google Shape;165;p24"/>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66" name="Shape 166"/>
        <p:cNvGrpSpPr/>
        <p:nvPr/>
      </p:nvGrpSpPr>
      <p:grpSpPr>
        <a:xfrm>
          <a:off x="0" y="0"/>
          <a:ext cx="0" cy="0"/>
          <a:chOff x="0" y="0"/>
          <a:chExt cx="0" cy="0"/>
        </a:xfrm>
      </p:grpSpPr>
      <p:sp>
        <p:nvSpPr>
          <p:cNvPr id="167" name="Google Shape;167;p25"/>
          <p:cNvSpPr txBox="1"/>
          <p:nvPr>
            <p:ph type="title"/>
          </p:nvPr>
        </p:nvSpPr>
        <p:spPr>
          <a:xfrm>
            <a:off x="1941910" y="1828800"/>
            <a:ext cx="6686550" cy="2043634"/>
          </a:xfrm>
          <a:prstGeom prst="rect">
            <a:avLst/>
          </a:prstGeom>
          <a:noFill/>
          <a:ln>
            <a:noFill/>
          </a:ln>
        </p:spPr>
        <p:txBody>
          <a:bodyPr anchorCtr="0" anchor="b"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68" name="Google Shape;168;p25"/>
          <p:cNvSpPr txBox="1"/>
          <p:nvPr>
            <p:ph idx="1"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69" name="Google Shape;169;p25"/>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0" name="Google Shape;170;p25"/>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1" name="Google Shape;171;p25"/>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72" name="Google Shape;172;p25"/>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73" name="Shape 173"/>
        <p:cNvGrpSpPr/>
        <p:nvPr/>
      </p:nvGrpSpPr>
      <p:grpSpPr>
        <a:xfrm>
          <a:off x="0" y="0"/>
          <a:ext cx="0" cy="0"/>
          <a:chOff x="0" y="0"/>
          <a:chExt cx="0" cy="0"/>
        </a:xfrm>
      </p:grpSpPr>
      <p:sp>
        <p:nvSpPr>
          <p:cNvPr id="174" name="Google Shape;174;p26"/>
          <p:cNvSpPr txBox="1"/>
          <p:nvPr>
            <p:ph type="title"/>
          </p:nvPr>
        </p:nvSpPr>
        <p:spPr>
          <a:xfrm>
            <a:off x="2137462" y="457200"/>
            <a:ext cx="6295444" cy="2171700"/>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cap="none"/>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5" name="Google Shape;175;p26"/>
          <p:cNvSpPr txBox="1"/>
          <p:nvPr>
            <p:ph idx="1" type="body"/>
          </p:nvPr>
        </p:nvSpPr>
        <p:spPr>
          <a:xfrm>
            <a:off x="1941909" y="3257550"/>
            <a:ext cx="6686550" cy="62865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Font typeface="Century Gothic"/>
              <a:buNone/>
              <a:defRPr sz="1800">
                <a:solidFill>
                  <a:schemeClr val="accent1"/>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76" name="Google Shape;176;p26"/>
          <p:cNvSpPr txBox="1"/>
          <p:nvPr>
            <p:ph idx="2"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77" name="Google Shape;177;p26"/>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8" name="Google Shape;178;p26"/>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79" name="Google Shape;179;p26"/>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80" name="Google Shape;180;p26"/>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
        <p:nvSpPr>
          <p:cNvPr id="181" name="Google Shape;181;p26"/>
          <p:cNvSpPr txBox="1"/>
          <p:nvPr/>
        </p:nvSpPr>
        <p:spPr>
          <a:xfrm>
            <a:off x="1850739" y="486004"/>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
        <p:nvSpPr>
          <p:cNvPr id="182" name="Google Shape;182;p26"/>
          <p:cNvSpPr txBox="1"/>
          <p:nvPr/>
        </p:nvSpPr>
        <p:spPr>
          <a:xfrm>
            <a:off x="8336139" y="2178980"/>
            <a:ext cx="457200" cy="438582"/>
          </a:xfrm>
          <a:prstGeom prst="rect">
            <a:avLst/>
          </a:prstGeom>
          <a:noFill/>
          <a:ln>
            <a:noFill/>
          </a:ln>
        </p:spPr>
        <p:txBody>
          <a:bodyPr anchorCtr="0" anchor="ctr" bIns="34275" lIns="68575" spcFirstLastPara="1" rIns="68575" wrap="square" tIns="34275">
            <a:noAutofit/>
          </a:bodyPr>
          <a:lstStyle/>
          <a:p>
            <a:pPr indent="0" lvl="0" marL="0" marR="0" rtl="0" algn="l">
              <a:spcBef>
                <a:spcPts val="0"/>
              </a:spcBef>
              <a:spcAft>
                <a:spcPts val="0"/>
              </a:spcAft>
              <a:buNone/>
            </a:pPr>
            <a:r>
              <a:rPr lang="en" sz="6000">
                <a:solidFill>
                  <a:schemeClr val="accent1"/>
                </a:solidFill>
                <a:latin typeface="Arial"/>
                <a:ea typeface="Arial"/>
                <a:cs typeface="Arial"/>
                <a:sym typeface="Arial"/>
              </a:rPr>
              <a:t>”</a:t>
            </a:r>
            <a:endParaRPr sz="110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83" name="Shape 183"/>
        <p:cNvGrpSpPr/>
        <p:nvPr/>
      </p:nvGrpSpPr>
      <p:grpSpPr>
        <a:xfrm>
          <a:off x="0" y="0"/>
          <a:ext cx="0" cy="0"/>
          <a:chOff x="0" y="0"/>
          <a:chExt cx="0" cy="0"/>
        </a:xfrm>
      </p:grpSpPr>
      <p:sp>
        <p:nvSpPr>
          <p:cNvPr id="184" name="Google Shape;184;p27"/>
          <p:cNvSpPr txBox="1"/>
          <p:nvPr>
            <p:ph type="title"/>
          </p:nvPr>
        </p:nvSpPr>
        <p:spPr>
          <a:xfrm>
            <a:off x="1941909" y="470555"/>
            <a:ext cx="6686549" cy="2160015"/>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3600"/>
              <a:buFont typeface="Century Gothic"/>
              <a:buNone/>
              <a:defRPr b="0" sz="3600"/>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5" name="Google Shape;185;p27"/>
          <p:cNvSpPr txBox="1"/>
          <p:nvPr>
            <p:ph idx="1" type="body"/>
          </p:nvPr>
        </p:nvSpPr>
        <p:spPr>
          <a:xfrm>
            <a:off x="1941909" y="3257550"/>
            <a:ext cx="6686550" cy="628650"/>
          </a:xfrm>
          <a:prstGeom prst="rect">
            <a:avLst/>
          </a:prstGeom>
          <a:noFill/>
          <a:ln>
            <a:noFill/>
          </a:ln>
        </p:spPr>
        <p:txBody>
          <a:bodyPr anchorCtr="0" anchor="b" bIns="34275" lIns="68575" spcFirstLastPara="1" rIns="68575" wrap="square" tIns="34275">
            <a:noAutofit/>
          </a:bodyPr>
          <a:lstStyle>
            <a:lvl1pPr indent="-228600" lvl="0" marL="457200" algn="l">
              <a:spcBef>
                <a:spcPts val="800"/>
              </a:spcBef>
              <a:spcAft>
                <a:spcPts val="0"/>
              </a:spcAft>
              <a:buSzPts val="1800"/>
              <a:buFont typeface="Century Gothic"/>
              <a:buNone/>
              <a:defRPr sz="1800">
                <a:solidFill>
                  <a:schemeClr val="accent1"/>
                </a:solidFill>
              </a:defRPr>
            </a:lvl1pPr>
            <a:lvl2pPr indent="-228600" lvl="1" marL="914400" algn="l">
              <a:spcBef>
                <a:spcPts val="800"/>
              </a:spcBef>
              <a:spcAft>
                <a:spcPts val="0"/>
              </a:spcAft>
              <a:buSzPts val="1200"/>
              <a:buFont typeface="Century Gothic"/>
              <a:buNone/>
              <a:defRPr/>
            </a:lvl2pPr>
            <a:lvl3pPr indent="-228600" lvl="2" marL="1371600" algn="l">
              <a:spcBef>
                <a:spcPts val="800"/>
              </a:spcBef>
              <a:spcAft>
                <a:spcPts val="0"/>
              </a:spcAft>
              <a:buSzPts val="1100"/>
              <a:buFont typeface="Century Gothic"/>
              <a:buNone/>
              <a:defRPr/>
            </a:lvl3pPr>
            <a:lvl4pPr indent="-228600" lvl="3" marL="1828800" algn="l">
              <a:spcBef>
                <a:spcPts val="800"/>
              </a:spcBef>
              <a:spcAft>
                <a:spcPts val="0"/>
              </a:spcAft>
              <a:buSzPts val="900"/>
              <a:buFont typeface="Century Gothic"/>
              <a:buNone/>
              <a:defRPr/>
            </a:lvl4pPr>
            <a:lvl5pPr indent="-228600" lvl="4" marL="2286000" algn="l">
              <a:spcBef>
                <a:spcPts val="800"/>
              </a:spcBef>
              <a:spcAft>
                <a:spcPts val="0"/>
              </a:spcAft>
              <a:buSzPts val="900"/>
              <a:buFont typeface="Century Gothic"/>
              <a:buNone/>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86" name="Google Shape;186;p27"/>
          <p:cNvSpPr txBox="1"/>
          <p:nvPr>
            <p:ph idx="2" type="body"/>
          </p:nvPr>
        </p:nvSpPr>
        <p:spPr>
          <a:xfrm>
            <a:off x="1941910" y="3886200"/>
            <a:ext cx="6686550" cy="547217"/>
          </a:xfrm>
          <a:prstGeom prst="rect">
            <a:avLst/>
          </a:prstGeom>
          <a:noFill/>
          <a:ln>
            <a:noFill/>
          </a:ln>
        </p:spPr>
        <p:txBody>
          <a:bodyPr anchorCtr="0" anchor="t" bIns="34275" lIns="68575" spcFirstLastPara="1" rIns="68575" wrap="square" tIns="34275">
            <a:normAutofit/>
          </a:bodyPr>
          <a:lstStyle>
            <a:lvl1pPr indent="-228600" lvl="0" marL="457200" algn="l">
              <a:spcBef>
                <a:spcPts val="800"/>
              </a:spcBef>
              <a:spcAft>
                <a:spcPts val="0"/>
              </a:spcAft>
              <a:buSzPts val="1400"/>
              <a:buNone/>
              <a:defRPr>
                <a:solidFill>
                  <a:srgbClr val="595959"/>
                </a:solidFill>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87" name="Google Shape;187;p27"/>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8" name="Google Shape;188;p27"/>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89" name="Google Shape;189;p27"/>
          <p:cNvSpPr/>
          <p:nvPr/>
        </p:nvSpPr>
        <p:spPr>
          <a:xfrm flipH="1" rot="10800000">
            <a:off x="-3142" y="3683794"/>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0" name="Google Shape;190;p27"/>
          <p:cNvSpPr txBox="1"/>
          <p:nvPr>
            <p:ph idx="12" type="sldNum"/>
          </p:nvPr>
        </p:nvSpPr>
        <p:spPr>
          <a:xfrm>
            <a:off x="398859" y="3737315"/>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91" name="Shape 191"/>
        <p:cNvGrpSpPr/>
        <p:nvPr/>
      </p:nvGrpSpPr>
      <p:grpSpPr>
        <a:xfrm>
          <a:off x="0" y="0"/>
          <a:ext cx="0" cy="0"/>
          <a:chOff x="0" y="0"/>
          <a:chExt cx="0" cy="0"/>
        </a:xfrm>
      </p:grpSpPr>
      <p:sp>
        <p:nvSpPr>
          <p:cNvPr id="192" name="Google Shape;192;p28"/>
          <p:cNvSpPr txBox="1"/>
          <p:nvPr>
            <p:ph type="title"/>
          </p:nvPr>
        </p:nvSpPr>
        <p:spPr>
          <a:xfrm>
            <a:off x="1944693" y="468083"/>
            <a:ext cx="6683765" cy="960667"/>
          </a:xfrm>
          <a:prstGeom prst="rect">
            <a:avLst/>
          </a:prstGeom>
          <a:noFill/>
          <a:ln>
            <a:noFill/>
          </a:ln>
        </p:spPr>
        <p:txBody>
          <a:bodyPr anchorCtr="0" anchor="t"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3" name="Google Shape;193;p28"/>
          <p:cNvSpPr txBox="1"/>
          <p:nvPr>
            <p:ph idx="1" type="body"/>
          </p:nvPr>
        </p:nvSpPr>
        <p:spPr>
          <a:xfrm rot="5400000">
            <a:off x="3827859" y="-285750"/>
            <a:ext cx="2914650" cy="6686550"/>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194" name="Google Shape;194;p28"/>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5" name="Google Shape;195;p28"/>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196" name="Google Shape;196;p28"/>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197" name="Google Shape;197;p28"/>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8" name="Shape 198"/>
        <p:cNvGrpSpPr/>
        <p:nvPr/>
      </p:nvGrpSpPr>
      <p:grpSpPr>
        <a:xfrm>
          <a:off x="0" y="0"/>
          <a:ext cx="0" cy="0"/>
          <a:chOff x="0" y="0"/>
          <a:chExt cx="0" cy="0"/>
        </a:xfrm>
      </p:grpSpPr>
      <p:sp>
        <p:nvSpPr>
          <p:cNvPr id="199" name="Google Shape;199;p29"/>
          <p:cNvSpPr txBox="1"/>
          <p:nvPr>
            <p:ph type="title"/>
          </p:nvPr>
        </p:nvSpPr>
        <p:spPr>
          <a:xfrm rot="5400000">
            <a:off x="5817528" y="1624135"/>
            <a:ext cx="3962863" cy="1655701"/>
          </a:xfrm>
          <a:prstGeom prst="rect">
            <a:avLst/>
          </a:prstGeom>
          <a:noFill/>
          <a:ln>
            <a:noFill/>
          </a:ln>
        </p:spPr>
        <p:txBody>
          <a:bodyPr anchorCtr="0" anchor="ctr" bIns="34275" lIns="68575" spcFirstLastPara="1" rIns="68575" wrap="square" tIns="34275">
            <a:normAutofit/>
          </a:bodyPr>
          <a:lstStyle>
            <a:lvl1pPr lvl="0" algn="l">
              <a:spcBef>
                <a:spcPts val="0"/>
              </a:spcBef>
              <a:spcAft>
                <a:spcPts val="0"/>
              </a:spcAft>
              <a:buClr>
                <a:srgbClr val="262626"/>
              </a:buClr>
              <a:buSzPts val="14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0" name="Google Shape;200;p29"/>
          <p:cNvSpPr txBox="1"/>
          <p:nvPr>
            <p:ph idx="1" type="body"/>
          </p:nvPr>
        </p:nvSpPr>
        <p:spPr>
          <a:xfrm rot="5400000">
            <a:off x="2389353" y="23110"/>
            <a:ext cx="3962863" cy="4857750"/>
          </a:xfrm>
          <a:prstGeom prst="rect">
            <a:avLst/>
          </a:prstGeom>
          <a:noFill/>
          <a:ln>
            <a:noFill/>
          </a:ln>
        </p:spPr>
        <p:txBody>
          <a:bodyPr anchorCtr="0" anchor="t" bIns="34275" lIns="68575" spcFirstLastPara="1" rIns="68575" wrap="square" tIns="34275">
            <a:normAutofit/>
          </a:bodyPr>
          <a:lstStyle>
            <a:lvl1pPr indent="-317500" lvl="0" marL="457200" algn="l">
              <a:spcBef>
                <a:spcPts val="800"/>
              </a:spcBef>
              <a:spcAft>
                <a:spcPts val="0"/>
              </a:spcAft>
              <a:buSzPts val="1400"/>
              <a:buChar char="🠶"/>
              <a:defRPr/>
            </a:lvl1pPr>
            <a:lvl2pPr indent="-317500" lvl="1" marL="914400" algn="l">
              <a:spcBef>
                <a:spcPts val="800"/>
              </a:spcBef>
              <a:spcAft>
                <a:spcPts val="0"/>
              </a:spcAft>
              <a:buSzPts val="1400"/>
              <a:buChar char="🠶"/>
              <a:defRPr/>
            </a:lvl2pPr>
            <a:lvl3pPr indent="-317500" lvl="2" marL="1371600" algn="l">
              <a:spcBef>
                <a:spcPts val="800"/>
              </a:spcBef>
              <a:spcAft>
                <a:spcPts val="0"/>
              </a:spcAft>
              <a:buSzPts val="1400"/>
              <a:buChar char="🠶"/>
              <a:defRPr/>
            </a:lvl3pPr>
            <a:lvl4pPr indent="-317500" lvl="3" marL="1828800" algn="l">
              <a:spcBef>
                <a:spcPts val="800"/>
              </a:spcBef>
              <a:spcAft>
                <a:spcPts val="0"/>
              </a:spcAft>
              <a:buSzPts val="1400"/>
              <a:buChar char="🠶"/>
              <a:defRPr/>
            </a:lvl4pPr>
            <a:lvl5pPr indent="-317500" lvl="4" marL="2286000" algn="l">
              <a:spcBef>
                <a:spcPts val="800"/>
              </a:spcBef>
              <a:spcAft>
                <a:spcPts val="0"/>
              </a:spcAft>
              <a:buSzPts val="1400"/>
              <a:buChar char="🠶"/>
              <a:defRPr/>
            </a:lvl5pPr>
            <a:lvl6pPr indent="-317500" lvl="5" marL="2743200" algn="l">
              <a:spcBef>
                <a:spcPts val="800"/>
              </a:spcBef>
              <a:spcAft>
                <a:spcPts val="0"/>
              </a:spcAft>
              <a:buSzPts val="1400"/>
              <a:buChar char="🠶"/>
              <a:defRPr/>
            </a:lvl6pPr>
            <a:lvl7pPr indent="-317500" lvl="6" marL="3200400" algn="l">
              <a:spcBef>
                <a:spcPts val="800"/>
              </a:spcBef>
              <a:spcAft>
                <a:spcPts val="0"/>
              </a:spcAft>
              <a:buSzPts val="1400"/>
              <a:buChar char="🠶"/>
              <a:defRPr/>
            </a:lvl7pPr>
            <a:lvl8pPr indent="-317500" lvl="7" marL="3657600" algn="l">
              <a:spcBef>
                <a:spcPts val="800"/>
              </a:spcBef>
              <a:spcAft>
                <a:spcPts val="0"/>
              </a:spcAft>
              <a:buSzPts val="1400"/>
              <a:buChar char="🠶"/>
              <a:defRPr/>
            </a:lvl8pPr>
            <a:lvl9pPr indent="-317500" lvl="8" marL="4114800" algn="l">
              <a:spcBef>
                <a:spcPts val="800"/>
              </a:spcBef>
              <a:spcAft>
                <a:spcPts val="0"/>
              </a:spcAft>
              <a:buSzPts val="1400"/>
              <a:buChar char="🠶"/>
              <a:defRPr/>
            </a:lvl9pPr>
          </a:lstStyle>
          <a:p/>
        </p:txBody>
      </p:sp>
      <p:sp>
        <p:nvSpPr>
          <p:cNvPr id="201" name="Google Shape;201;p29"/>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2" name="Google Shape;202;p29"/>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03" name="Google Shape;203;p29"/>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4" name="Google Shape;204;p29"/>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38" name="Shape 238"/>
        <p:cNvGrpSpPr/>
        <p:nvPr/>
      </p:nvGrpSpPr>
      <p:grpSpPr>
        <a:xfrm>
          <a:off x="0" y="0"/>
          <a:ext cx="0" cy="0"/>
          <a:chOff x="0" y="0"/>
          <a:chExt cx="0" cy="0"/>
        </a:xfrm>
      </p:grpSpPr>
      <p:sp>
        <p:nvSpPr>
          <p:cNvPr id="239" name="Google Shape;239;p31"/>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algn="r">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0" name="Google Shape;240;p31"/>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algn="l">
              <a:spcBef>
                <a:spcPts val="0"/>
              </a:spcBef>
              <a:spcAft>
                <a:spcPts val="0"/>
              </a:spcAft>
              <a:buSzPts val="1100"/>
              <a:buNone/>
              <a:defRPr/>
            </a:lvl1pPr>
            <a:lvl2pPr lvl="1" algn="l">
              <a:spcBef>
                <a:spcPts val="0"/>
              </a:spcBef>
              <a:spcAft>
                <a:spcPts val="0"/>
              </a:spcAft>
              <a:buSzPts val="1100"/>
              <a:buNone/>
              <a:defRPr/>
            </a:lvl2pPr>
            <a:lvl3pPr lvl="2" algn="l">
              <a:spcBef>
                <a:spcPts val="0"/>
              </a:spcBef>
              <a:spcAft>
                <a:spcPts val="0"/>
              </a:spcAft>
              <a:buSzPts val="1100"/>
              <a:buNone/>
              <a:defRPr/>
            </a:lvl3pPr>
            <a:lvl4pPr lvl="3" algn="l">
              <a:spcBef>
                <a:spcPts val="0"/>
              </a:spcBef>
              <a:spcAft>
                <a:spcPts val="0"/>
              </a:spcAft>
              <a:buSzPts val="1100"/>
              <a:buNone/>
              <a:defRPr/>
            </a:lvl4pPr>
            <a:lvl5pPr lvl="4" algn="l">
              <a:spcBef>
                <a:spcPts val="0"/>
              </a:spcBef>
              <a:spcAft>
                <a:spcPts val="0"/>
              </a:spcAft>
              <a:buSzPts val="1100"/>
              <a:buNone/>
              <a:defRPr/>
            </a:lvl5pPr>
            <a:lvl6pPr lvl="5" algn="l">
              <a:spcBef>
                <a:spcPts val="0"/>
              </a:spcBef>
              <a:spcAft>
                <a:spcPts val="0"/>
              </a:spcAft>
              <a:buSzPts val="1100"/>
              <a:buNone/>
              <a:defRPr/>
            </a:lvl6pPr>
            <a:lvl7pPr lvl="6" algn="l">
              <a:spcBef>
                <a:spcPts val="0"/>
              </a:spcBef>
              <a:spcAft>
                <a:spcPts val="0"/>
              </a:spcAft>
              <a:buSzPts val="1100"/>
              <a:buNone/>
              <a:defRPr/>
            </a:lvl7pPr>
            <a:lvl8pPr lvl="7" algn="l">
              <a:spcBef>
                <a:spcPts val="0"/>
              </a:spcBef>
              <a:spcAft>
                <a:spcPts val="0"/>
              </a:spcAft>
              <a:buSzPts val="1100"/>
              <a:buNone/>
              <a:defRPr/>
            </a:lvl8pPr>
            <a:lvl9pPr lvl="8" algn="l">
              <a:spcBef>
                <a:spcPts val="0"/>
              </a:spcBef>
              <a:spcAft>
                <a:spcPts val="0"/>
              </a:spcAft>
              <a:buSzPts val="1100"/>
              <a:buNone/>
              <a:defRPr/>
            </a:lvl9pPr>
          </a:lstStyle>
          <a:p/>
        </p:txBody>
      </p:sp>
      <p:sp>
        <p:nvSpPr>
          <p:cNvPr id="241" name="Google Shape;241;p31"/>
          <p:cNvSpPr/>
          <p:nvPr/>
        </p:nvSpPr>
        <p:spPr>
          <a:xfrm flipH="1" rot="10800000">
            <a:off x="-3142" y="535781"/>
            <a:ext cx="1191395" cy="380473"/>
          </a:xfrm>
          <a:custGeom>
            <a:rect b="b" l="l" r="r" t="t"/>
            <a:pathLst>
              <a:path extrusionOk="0" h="10000" w="9248">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42" name="Google Shape;242;p31"/>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theme" Target="../theme/theme4.xml"/><Relationship Id="rId16" Type="http://schemas.openxmlformats.org/officeDocument/2006/relationships/slideLayout" Target="../slideLayouts/slideLayout27.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FFFFF"/>
            </a:gs>
            <a:gs pos="100000">
              <a:srgbClr val="DDE6C3"/>
            </a:gs>
          </a:gsLst>
          <a:path path="circle">
            <a:fillToRect b="100%" r="100%"/>
          </a:path>
          <a:tileRect l="-100%" t="-100%"/>
        </a:gradFill>
      </p:bgPr>
    </p:bg>
    <p:spTree>
      <p:nvGrpSpPr>
        <p:cNvPr id="50" name="Shape 50"/>
        <p:cNvGrpSpPr/>
        <p:nvPr/>
      </p:nvGrpSpPr>
      <p:grpSpPr>
        <a:xfrm>
          <a:off x="0" y="0"/>
          <a:ext cx="0" cy="0"/>
          <a:chOff x="0" y="0"/>
          <a:chExt cx="0" cy="0"/>
        </a:xfrm>
      </p:grpSpPr>
      <p:grpSp>
        <p:nvGrpSpPr>
          <p:cNvPr id="51" name="Google Shape;51;p13"/>
          <p:cNvGrpSpPr/>
          <p:nvPr/>
        </p:nvGrpSpPr>
        <p:grpSpPr>
          <a:xfrm>
            <a:off x="1" y="171450"/>
            <a:ext cx="2138637" cy="4978971"/>
            <a:chOff x="2487613" y="285750"/>
            <a:chExt cx="2428875" cy="5654676"/>
          </a:xfrm>
        </p:grpSpPr>
        <p:sp>
          <p:nvSpPr>
            <p:cNvPr id="52" name="Google Shape;52;p13"/>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3" name="Google Shape;53;p13"/>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4" name="Google Shape;54;p13"/>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5" name="Google Shape;55;p13"/>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6" name="Google Shape;56;p13"/>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7" name="Google Shape;57;p13"/>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8" name="Google Shape;58;p13"/>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59" name="Google Shape;59;p13"/>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0" name="Google Shape;60;p13"/>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1" name="Google Shape;61;p13"/>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2" name="Google Shape;62;p13"/>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3" name="Google Shape;63;p13"/>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dk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64" name="Google Shape;64;p13"/>
          <p:cNvGrpSpPr/>
          <p:nvPr/>
        </p:nvGrpSpPr>
        <p:grpSpPr>
          <a:xfrm>
            <a:off x="20416" y="-589"/>
            <a:ext cx="1767506" cy="5140529"/>
            <a:chOff x="6627813" y="194833"/>
            <a:chExt cx="1952625" cy="5678918"/>
          </a:xfrm>
        </p:grpSpPr>
        <p:sp>
          <p:nvSpPr>
            <p:cNvPr id="65" name="Google Shape;65;p13"/>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6" name="Google Shape;66;p13"/>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7" name="Google Shape;67;p13"/>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8" name="Google Shape;68;p13"/>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69" name="Google Shape;69;p13"/>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0" name="Google Shape;70;p13"/>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1" name="Google Shape;71;p13"/>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2" name="Google Shape;72;p13"/>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3" name="Google Shape;73;p13"/>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4" name="Google Shape;74;p13"/>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5" name="Google Shape;75;p13"/>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6" name="Google Shape;76;p13"/>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77" name="Google Shape;77;p13"/>
          <p:cNvSpPr/>
          <p:nvPr/>
        </p:nvSpPr>
        <p:spPr>
          <a:xfrm>
            <a:off x="0" y="0"/>
            <a:ext cx="137160" cy="5143500"/>
          </a:xfrm>
          <a:prstGeom prst="rect">
            <a:avLst/>
          </a:prstGeom>
          <a:solidFill>
            <a:schemeClr val="dk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78" name="Google Shape;78;p13"/>
          <p:cNvSpPr txBox="1"/>
          <p:nvPr>
            <p:ph type="title"/>
          </p:nvPr>
        </p:nvSpPr>
        <p:spPr>
          <a:xfrm>
            <a:off x="1944693" y="468083"/>
            <a:ext cx="6683765" cy="960667"/>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262626"/>
              </a:buClr>
              <a:buSzPts val="2700"/>
              <a:buFont typeface="Century Gothic"/>
              <a:buNone/>
              <a:defRPr b="0" i="0" sz="2700" u="none" cap="none" strike="noStrike">
                <a:solidFill>
                  <a:srgbClr val="262626"/>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2"/>
                </a:solidFill>
              </a:defRPr>
            </a:lvl2pPr>
            <a:lvl3pPr lvl="2" marR="0" rtl="0" algn="l">
              <a:spcBef>
                <a:spcPts val="0"/>
              </a:spcBef>
              <a:spcAft>
                <a:spcPts val="0"/>
              </a:spcAft>
              <a:buSzPts val="1100"/>
              <a:buNone/>
              <a:defRPr b="0" i="0" sz="1400" u="none" cap="none" strike="noStrike">
                <a:solidFill>
                  <a:schemeClr val="dk2"/>
                </a:solidFill>
              </a:defRPr>
            </a:lvl3pPr>
            <a:lvl4pPr lvl="3" marR="0" rtl="0" algn="l">
              <a:spcBef>
                <a:spcPts val="0"/>
              </a:spcBef>
              <a:spcAft>
                <a:spcPts val="0"/>
              </a:spcAft>
              <a:buSzPts val="1100"/>
              <a:buNone/>
              <a:defRPr b="0" i="0" sz="1400" u="none" cap="none" strike="noStrike">
                <a:solidFill>
                  <a:schemeClr val="dk2"/>
                </a:solidFill>
              </a:defRPr>
            </a:lvl4pPr>
            <a:lvl5pPr lvl="4" marR="0" rtl="0" algn="l">
              <a:spcBef>
                <a:spcPts val="0"/>
              </a:spcBef>
              <a:spcAft>
                <a:spcPts val="0"/>
              </a:spcAft>
              <a:buSzPts val="1100"/>
              <a:buNone/>
              <a:defRPr b="0" i="0" sz="1400" u="none" cap="none" strike="noStrike">
                <a:solidFill>
                  <a:schemeClr val="dk2"/>
                </a:solidFill>
              </a:defRPr>
            </a:lvl5pPr>
            <a:lvl6pPr lvl="5" marR="0" rtl="0" algn="l">
              <a:spcBef>
                <a:spcPts val="0"/>
              </a:spcBef>
              <a:spcAft>
                <a:spcPts val="0"/>
              </a:spcAft>
              <a:buSzPts val="1100"/>
              <a:buNone/>
              <a:defRPr b="0" i="0" sz="1400" u="none" cap="none" strike="noStrike">
                <a:solidFill>
                  <a:schemeClr val="dk2"/>
                </a:solidFill>
              </a:defRPr>
            </a:lvl6pPr>
            <a:lvl7pPr lvl="6" marR="0" rtl="0" algn="l">
              <a:spcBef>
                <a:spcPts val="0"/>
              </a:spcBef>
              <a:spcAft>
                <a:spcPts val="0"/>
              </a:spcAft>
              <a:buSzPts val="1100"/>
              <a:buNone/>
              <a:defRPr b="0" i="0" sz="1400" u="none" cap="none" strike="noStrike">
                <a:solidFill>
                  <a:schemeClr val="dk2"/>
                </a:solidFill>
              </a:defRPr>
            </a:lvl7pPr>
            <a:lvl8pPr lvl="7" marR="0" rtl="0" algn="l">
              <a:spcBef>
                <a:spcPts val="0"/>
              </a:spcBef>
              <a:spcAft>
                <a:spcPts val="0"/>
              </a:spcAft>
              <a:buSzPts val="1100"/>
              <a:buNone/>
              <a:defRPr b="0" i="0" sz="1400" u="none" cap="none" strike="noStrike">
                <a:solidFill>
                  <a:schemeClr val="dk2"/>
                </a:solidFill>
              </a:defRPr>
            </a:lvl8pPr>
            <a:lvl9pPr lvl="8" marR="0" rtl="0" algn="l">
              <a:spcBef>
                <a:spcPts val="0"/>
              </a:spcBef>
              <a:spcAft>
                <a:spcPts val="0"/>
              </a:spcAft>
              <a:buSzPts val="1100"/>
              <a:buNone/>
              <a:defRPr b="0" i="0" sz="1400" u="none" cap="none" strike="noStrike">
                <a:solidFill>
                  <a:schemeClr val="dk2"/>
                </a:solidFill>
              </a:defRPr>
            </a:lvl9pPr>
          </a:lstStyle>
          <a:p/>
        </p:txBody>
      </p:sp>
      <p:sp>
        <p:nvSpPr>
          <p:cNvPr id="79" name="Google Shape;79;p13"/>
          <p:cNvSpPr txBox="1"/>
          <p:nvPr>
            <p:ph idx="1" type="body"/>
          </p:nvPr>
        </p:nvSpPr>
        <p:spPr>
          <a:xfrm>
            <a:off x="1941909" y="1600200"/>
            <a:ext cx="6686550" cy="2914650"/>
          </a:xfrm>
          <a:prstGeom prst="rect">
            <a:avLst/>
          </a:prstGeom>
          <a:noFill/>
          <a:ln>
            <a:noFill/>
          </a:ln>
        </p:spPr>
        <p:txBody>
          <a:bodyPr anchorCtr="0" anchor="t" bIns="34275" lIns="68575" spcFirstLastPara="1" rIns="68575" wrap="square" tIns="34275">
            <a:normAutofit/>
          </a:bodyPr>
          <a:lstStyle>
            <a:lvl1pPr indent="-317500" lvl="0" marL="457200" marR="0" rtl="0" algn="l">
              <a:spcBef>
                <a:spcPts val="800"/>
              </a:spcBef>
              <a:spcAft>
                <a:spcPts val="0"/>
              </a:spcAft>
              <a:buClr>
                <a:schemeClr val="accent1"/>
              </a:buClr>
              <a:buSzPts val="1400"/>
              <a:buFont typeface="Noto Sans Symbols"/>
              <a:buChar char="🠶"/>
              <a:defRPr b="0" i="0" sz="1400" u="none" cap="none" strike="noStrike">
                <a:solidFill>
                  <a:srgbClr val="3F3F3F"/>
                </a:solidFill>
                <a:latin typeface="Century Gothic"/>
                <a:ea typeface="Century Gothic"/>
                <a:cs typeface="Century Gothic"/>
                <a:sym typeface="Century Gothic"/>
              </a:defRPr>
            </a:lvl1pPr>
            <a:lvl2pPr indent="-304800" lvl="1" marL="914400" marR="0" rtl="0" algn="l">
              <a:spcBef>
                <a:spcPts val="800"/>
              </a:spcBef>
              <a:spcAft>
                <a:spcPts val="0"/>
              </a:spcAft>
              <a:buClr>
                <a:schemeClr val="accent1"/>
              </a:buClr>
              <a:buSzPts val="1200"/>
              <a:buFont typeface="Noto Sans Symbols"/>
              <a:buChar char="🠶"/>
              <a:defRPr b="0" i="0" sz="1200" u="none" cap="none" strike="noStrike">
                <a:solidFill>
                  <a:srgbClr val="3F3F3F"/>
                </a:solidFill>
                <a:latin typeface="Century Gothic"/>
                <a:ea typeface="Century Gothic"/>
                <a:cs typeface="Century Gothic"/>
                <a:sym typeface="Century Gothic"/>
              </a:defRPr>
            </a:lvl2pPr>
            <a:lvl3pPr indent="-298450" lvl="2" marL="1371600" marR="0" rtl="0" algn="l">
              <a:spcBef>
                <a:spcPts val="800"/>
              </a:spcBef>
              <a:spcAft>
                <a:spcPts val="0"/>
              </a:spcAft>
              <a:buClr>
                <a:schemeClr val="accent1"/>
              </a:buClr>
              <a:buSzPts val="1100"/>
              <a:buFont typeface="Noto Sans Symbols"/>
              <a:buChar char="🠶"/>
              <a:defRPr b="0" i="0" sz="1100" u="none" cap="none" strike="noStrike">
                <a:solidFill>
                  <a:srgbClr val="3F3F3F"/>
                </a:solidFill>
                <a:latin typeface="Century Gothic"/>
                <a:ea typeface="Century Gothic"/>
                <a:cs typeface="Century Gothic"/>
                <a:sym typeface="Century Gothic"/>
              </a:defRPr>
            </a:lvl3pPr>
            <a:lvl4pPr indent="-285750" lvl="3" marL="18288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4pPr>
            <a:lvl5pPr indent="-285750" lvl="4" marL="22860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5pPr>
            <a:lvl6pPr indent="-285750" lvl="5" marL="27432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6pPr>
            <a:lvl7pPr indent="-285750" lvl="6" marL="32004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7pPr>
            <a:lvl8pPr indent="-285750" lvl="7" marL="36576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8pPr>
            <a:lvl9pPr indent="-285750" lvl="8" marL="4114800" marR="0" rtl="0" algn="l">
              <a:spcBef>
                <a:spcPts val="800"/>
              </a:spcBef>
              <a:spcAft>
                <a:spcPts val="0"/>
              </a:spcAft>
              <a:buClr>
                <a:schemeClr val="accent1"/>
              </a:buClr>
              <a:buSzPts val="900"/>
              <a:buFont typeface="Noto Sans Symbols"/>
              <a:buChar char="🠶"/>
              <a:defRPr b="0" i="0" sz="900" u="none" cap="none" strike="noStrike">
                <a:solidFill>
                  <a:srgbClr val="3F3F3F"/>
                </a:solidFill>
                <a:latin typeface="Century Gothic"/>
                <a:ea typeface="Century Gothic"/>
                <a:cs typeface="Century Gothic"/>
                <a:sym typeface="Century Gothic"/>
              </a:defRPr>
            </a:lvl9pPr>
          </a:lstStyle>
          <a:p/>
        </p:txBody>
      </p:sp>
      <p:sp>
        <p:nvSpPr>
          <p:cNvPr id="80" name="Google Shape;80;p13"/>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81" name="Google Shape;81;p13"/>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rgbClr val="888888"/>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dk1"/>
                </a:solidFill>
                <a:latin typeface="Century Gothic"/>
                <a:ea typeface="Century Gothic"/>
                <a:cs typeface="Century Gothic"/>
                <a:sym typeface="Century Gothic"/>
              </a:defRPr>
            </a:lvl9pPr>
          </a:lstStyle>
          <a:p/>
        </p:txBody>
      </p:sp>
      <p:sp>
        <p:nvSpPr>
          <p:cNvPr id="82" name="Google Shape;82;p13"/>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5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15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15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15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15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15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15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15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A19D8F"/>
            </a:gs>
            <a:gs pos="100000">
              <a:srgbClr val="746B4D"/>
            </a:gs>
          </a:gsLst>
          <a:path path="circle">
            <a:fillToRect b="100%" r="100%"/>
          </a:path>
          <a:tileRect l="-100%" t="-100%"/>
        </a:gradFill>
      </p:bgPr>
    </p:bg>
    <p:spTree>
      <p:nvGrpSpPr>
        <p:cNvPr id="205" name="Shape 205"/>
        <p:cNvGrpSpPr/>
        <p:nvPr/>
      </p:nvGrpSpPr>
      <p:grpSpPr>
        <a:xfrm>
          <a:off x="0" y="0"/>
          <a:ext cx="0" cy="0"/>
          <a:chOff x="0" y="0"/>
          <a:chExt cx="0" cy="0"/>
        </a:xfrm>
      </p:grpSpPr>
      <p:grpSp>
        <p:nvGrpSpPr>
          <p:cNvPr id="206" name="Google Shape;206;p30"/>
          <p:cNvGrpSpPr/>
          <p:nvPr/>
        </p:nvGrpSpPr>
        <p:grpSpPr>
          <a:xfrm>
            <a:off x="1" y="171450"/>
            <a:ext cx="2138637" cy="4978971"/>
            <a:chOff x="2487613" y="285750"/>
            <a:chExt cx="2428875" cy="5654676"/>
          </a:xfrm>
        </p:grpSpPr>
        <p:sp>
          <p:nvSpPr>
            <p:cNvPr id="207" name="Google Shape;207;p30"/>
            <p:cNvSpPr/>
            <p:nvPr/>
          </p:nvSpPr>
          <p:spPr>
            <a:xfrm>
              <a:off x="2487613" y="2284413"/>
              <a:ext cx="85725" cy="533400"/>
            </a:xfrm>
            <a:custGeom>
              <a:rect b="b" l="l" r="r" t="t"/>
              <a:pathLst>
                <a:path extrusionOk="0" h="136" w="22">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8" name="Google Shape;208;p30"/>
            <p:cNvSpPr/>
            <p:nvPr/>
          </p:nvSpPr>
          <p:spPr>
            <a:xfrm>
              <a:off x="2597151" y="2779713"/>
              <a:ext cx="550863" cy="1978025"/>
            </a:xfrm>
            <a:custGeom>
              <a:rect b="b" l="l" r="r" t="t"/>
              <a:pathLst>
                <a:path extrusionOk="0" h="504" w="140">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09" name="Google Shape;209;p30"/>
            <p:cNvSpPr/>
            <p:nvPr/>
          </p:nvSpPr>
          <p:spPr>
            <a:xfrm>
              <a:off x="3175001" y="4730750"/>
              <a:ext cx="519113" cy="1209675"/>
            </a:xfrm>
            <a:custGeom>
              <a:rect b="b" l="l" r="r" t="t"/>
              <a:pathLst>
                <a:path extrusionOk="0" h="308" w="132">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0" name="Google Shape;210;p30"/>
            <p:cNvSpPr/>
            <p:nvPr/>
          </p:nvSpPr>
          <p:spPr>
            <a:xfrm>
              <a:off x="3305176" y="5630863"/>
              <a:ext cx="146050" cy="309563"/>
            </a:xfrm>
            <a:custGeom>
              <a:rect b="b" l="l" r="r" t="t"/>
              <a:pathLst>
                <a:path extrusionOk="0" h="79" w="37">
                  <a:moveTo>
                    <a:pt x="28" y="79"/>
                  </a:moveTo>
                  <a:cubicBezTo>
                    <a:pt x="37" y="79"/>
                    <a:pt x="37" y="79"/>
                    <a:pt x="37" y="79"/>
                  </a:cubicBezTo>
                  <a:cubicBezTo>
                    <a:pt x="24" y="53"/>
                    <a:pt x="12" y="27"/>
                    <a:pt x="0" y="0"/>
                  </a:cubicBezTo>
                  <a:cubicBezTo>
                    <a:pt x="8" y="27"/>
                    <a:pt x="17" y="53"/>
                    <a:pt x="28" y="79"/>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1" name="Google Shape;211;p30"/>
            <p:cNvSpPr/>
            <p:nvPr/>
          </p:nvSpPr>
          <p:spPr>
            <a:xfrm>
              <a:off x="2573338" y="2817813"/>
              <a:ext cx="700088" cy="2835275"/>
            </a:xfrm>
            <a:custGeom>
              <a:rect b="b" l="l" r="r" t="t"/>
              <a:pathLst>
                <a:path extrusionOk="0" h="722" w="178">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2" name="Google Shape;212;p30"/>
            <p:cNvSpPr/>
            <p:nvPr/>
          </p:nvSpPr>
          <p:spPr>
            <a:xfrm>
              <a:off x="2506663" y="285750"/>
              <a:ext cx="90488" cy="2493963"/>
            </a:xfrm>
            <a:custGeom>
              <a:rect b="b" l="l" r="r" t="t"/>
              <a:pathLst>
                <a:path extrusionOk="0" h="635" w="23">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3" name="Google Shape;213;p30"/>
            <p:cNvSpPr/>
            <p:nvPr/>
          </p:nvSpPr>
          <p:spPr>
            <a:xfrm>
              <a:off x="2554288" y="2598738"/>
              <a:ext cx="66675" cy="420688"/>
            </a:xfrm>
            <a:custGeom>
              <a:rect b="b" l="l" r="r" t="t"/>
              <a:pathLst>
                <a:path extrusionOk="0" h="107" w="1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4" name="Google Shape;214;p30"/>
            <p:cNvSpPr/>
            <p:nvPr/>
          </p:nvSpPr>
          <p:spPr>
            <a:xfrm>
              <a:off x="3143251" y="4757738"/>
              <a:ext cx="161925" cy="873125"/>
            </a:xfrm>
            <a:custGeom>
              <a:rect b="b" l="l" r="r" t="t"/>
              <a:pathLst>
                <a:path extrusionOk="0" h="222" w="41">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5" name="Google Shape;215;p30"/>
            <p:cNvSpPr/>
            <p:nvPr/>
          </p:nvSpPr>
          <p:spPr>
            <a:xfrm>
              <a:off x="3148013" y="1282700"/>
              <a:ext cx="1768475" cy="3448050"/>
            </a:xfrm>
            <a:custGeom>
              <a:rect b="b" l="l" r="r" t="t"/>
              <a:pathLst>
                <a:path extrusionOk="0" h="878" w="450">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6" name="Google Shape;216;p30"/>
            <p:cNvSpPr/>
            <p:nvPr/>
          </p:nvSpPr>
          <p:spPr>
            <a:xfrm>
              <a:off x="3273426" y="5653088"/>
              <a:ext cx="138113" cy="287338"/>
            </a:xfrm>
            <a:custGeom>
              <a:rect b="b" l="l" r="r" t="t"/>
              <a:pathLst>
                <a:path extrusionOk="0" h="73" w="35">
                  <a:moveTo>
                    <a:pt x="0" y="0"/>
                  </a:moveTo>
                  <a:cubicBezTo>
                    <a:pt x="7" y="24"/>
                    <a:pt x="16" y="49"/>
                    <a:pt x="26" y="73"/>
                  </a:cubicBezTo>
                  <a:cubicBezTo>
                    <a:pt x="35" y="73"/>
                    <a:pt x="35" y="73"/>
                    <a:pt x="35" y="73"/>
                  </a:cubicBezTo>
                  <a:cubicBezTo>
                    <a:pt x="23" y="49"/>
                    <a:pt x="11" y="24"/>
                    <a:pt x="0" y="0"/>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7" name="Google Shape;217;p30"/>
            <p:cNvSpPr/>
            <p:nvPr/>
          </p:nvSpPr>
          <p:spPr>
            <a:xfrm>
              <a:off x="3143251" y="4656138"/>
              <a:ext cx="31750" cy="188913"/>
            </a:xfrm>
            <a:custGeom>
              <a:rect b="b" l="l" r="r" t="t"/>
              <a:pathLst>
                <a:path extrusionOk="0" h="48" w="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18" name="Google Shape;218;p30"/>
            <p:cNvSpPr/>
            <p:nvPr/>
          </p:nvSpPr>
          <p:spPr>
            <a:xfrm>
              <a:off x="3211513" y="5410200"/>
              <a:ext cx="203200" cy="530225"/>
            </a:xfrm>
            <a:custGeom>
              <a:rect b="b" l="l" r="r" t="t"/>
              <a:pathLst>
                <a:path extrusionOk="0" h="135" w="52">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lt2">
                <a:alpha val="20000"/>
              </a:schemeClr>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grpSp>
        <p:nvGrpSpPr>
          <p:cNvPr id="219" name="Google Shape;219;p30"/>
          <p:cNvGrpSpPr/>
          <p:nvPr/>
        </p:nvGrpSpPr>
        <p:grpSpPr>
          <a:xfrm>
            <a:off x="20416" y="-589"/>
            <a:ext cx="1767506" cy="5140529"/>
            <a:chOff x="6627813" y="194833"/>
            <a:chExt cx="1952625" cy="5678918"/>
          </a:xfrm>
        </p:grpSpPr>
        <p:sp>
          <p:nvSpPr>
            <p:cNvPr id="220" name="Google Shape;220;p30"/>
            <p:cNvSpPr/>
            <p:nvPr/>
          </p:nvSpPr>
          <p:spPr>
            <a:xfrm>
              <a:off x="6627813" y="194833"/>
              <a:ext cx="409575" cy="3646488"/>
            </a:xfrm>
            <a:custGeom>
              <a:rect b="b" l="l" r="r" t="t"/>
              <a:pathLst>
                <a:path extrusionOk="0" h="920" w="103">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1" name="Google Shape;221;p30"/>
            <p:cNvSpPr/>
            <p:nvPr/>
          </p:nvSpPr>
          <p:spPr>
            <a:xfrm>
              <a:off x="7061201" y="3771900"/>
              <a:ext cx="350838" cy="1309688"/>
            </a:xfrm>
            <a:custGeom>
              <a:rect b="b" l="l" r="r" t="t"/>
              <a:pathLst>
                <a:path extrusionOk="0" h="330" w="88">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2" name="Google Shape;222;p30"/>
            <p:cNvSpPr/>
            <p:nvPr/>
          </p:nvSpPr>
          <p:spPr>
            <a:xfrm>
              <a:off x="7439026" y="5053013"/>
              <a:ext cx="357188" cy="820738"/>
            </a:xfrm>
            <a:custGeom>
              <a:rect b="b" l="l" r="r" t="t"/>
              <a:pathLst>
                <a:path extrusionOk="0" h="207" w="90">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3" name="Google Shape;223;p30"/>
            <p:cNvSpPr/>
            <p:nvPr/>
          </p:nvSpPr>
          <p:spPr>
            <a:xfrm>
              <a:off x="7037388" y="3811588"/>
              <a:ext cx="457200" cy="1852613"/>
            </a:xfrm>
            <a:custGeom>
              <a:rect b="b" l="l" r="r" t="t"/>
              <a:pathLst>
                <a:path extrusionOk="0" h="467" w="115">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4" name="Google Shape;224;p30"/>
            <p:cNvSpPr/>
            <p:nvPr/>
          </p:nvSpPr>
          <p:spPr>
            <a:xfrm>
              <a:off x="6992938" y="1263650"/>
              <a:ext cx="144463" cy="2508250"/>
            </a:xfrm>
            <a:custGeom>
              <a:rect b="b" l="l" r="r" t="t"/>
              <a:pathLst>
                <a:path extrusionOk="0" h="633" w="36">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5" name="Google Shape;225;p30"/>
            <p:cNvSpPr/>
            <p:nvPr/>
          </p:nvSpPr>
          <p:spPr>
            <a:xfrm>
              <a:off x="7526338" y="5640388"/>
              <a:ext cx="111125" cy="233363"/>
            </a:xfrm>
            <a:custGeom>
              <a:rect b="b" l="l" r="r" t="t"/>
              <a:pathLst>
                <a:path extrusionOk="0" h="59" w="28">
                  <a:moveTo>
                    <a:pt x="22" y="59"/>
                  </a:moveTo>
                  <a:cubicBezTo>
                    <a:pt x="28" y="59"/>
                    <a:pt x="28" y="59"/>
                    <a:pt x="28" y="59"/>
                  </a:cubicBezTo>
                  <a:cubicBezTo>
                    <a:pt x="18" y="40"/>
                    <a:pt x="9" y="20"/>
                    <a:pt x="0" y="0"/>
                  </a:cubicBezTo>
                  <a:cubicBezTo>
                    <a:pt x="6" y="20"/>
                    <a:pt x="13" y="40"/>
                    <a:pt x="22" y="59"/>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6" name="Google Shape;226;p30"/>
            <p:cNvSpPr/>
            <p:nvPr/>
          </p:nvSpPr>
          <p:spPr>
            <a:xfrm>
              <a:off x="7021513" y="3598863"/>
              <a:ext cx="68263" cy="423863"/>
            </a:xfrm>
            <a:custGeom>
              <a:rect b="b" l="l" r="r" t="t"/>
              <a:pathLst>
                <a:path extrusionOk="0" h="107" w="1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7" name="Google Shape;227;p30"/>
            <p:cNvSpPr/>
            <p:nvPr/>
          </p:nvSpPr>
          <p:spPr>
            <a:xfrm>
              <a:off x="7412038" y="2801938"/>
              <a:ext cx="1168400" cy="2251075"/>
            </a:xfrm>
            <a:custGeom>
              <a:rect b="b" l="l" r="r" t="t"/>
              <a:pathLst>
                <a:path extrusionOk="0" h="568" w="294">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8" name="Google Shape;228;p30"/>
            <p:cNvSpPr/>
            <p:nvPr/>
          </p:nvSpPr>
          <p:spPr>
            <a:xfrm>
              <a:off x="7494588" y="5664200"/>
              <a:ext cx="100013" cy="209550"/>
            </a:xfrm>
            <a:custGeom>
              <a:rect b="b" l="l" r="r" t="t"/>
              <a:pathLst>
                <a:path extrusionOk="0" h="53" w="25">
                  <a:moveTo>
                    <a:pt x="0" y="0"/>
                  </a:moveTo>
                  <a:cubicBezTo>
                    <a:pt x="5" y="18"/>
                    <a:pt x="12" y="36"/>
                    <a:pt x="19" y="53"/>
                  </a:cubicBezTo>
                  <a:cubicBezTo>
                    <a:pt x="25" y="53"/>
                    <a:pt x="25" y="53"/>
                    <a:pt x="25" y="53"/>
                  </a:cubicBezTo>
                  <a:cubicBezTo>
                    <a:pt x="16" y="36"/>
                    <a:pt x="8" y="18"/>
                    <a:pt x="0" y="0"/>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29" name="Google Shape;229;p30"/>
            <p:cNvSpPr/>
            <p:nvPr/>
          </p:nvSpPr>
          <p:spPr>
            <a:xfrm>
              <a:off x="7412038" y="5081588"/>
              <a:ext cx="114300" cy="558800"/>
            </a:xfrm>
            <a:custGeom>
              <a:rect b="b" l="l" r="r" t="t"/>
              <a:pathLst>
                <a:path extrusionOk="0" h="141" w="29">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0" name="Google Shape;230;p30"/>
            <p:cNvSpPr/>
            <p:nvPr/>
          </p:nvSpPr>
          <p:spPr>
            <a:xfrm>
              <a:off x="7412038" y="4978400"/>
              <a:ext cx="31750" cy="188913"/>
            </a:xfrm>
            <a:custGeom>
              <a:rect b="b" l="l" r="r" t="t"/>
              <a:pathLst>
                <a:path extrusionOk="0" h="48" w="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1" name="Google Shape;231;p30"/>
            <p:cNvSpPr/>
            <p:nvPr/>
          </p:nvSpPr>
          <p:spPr>
            <a:xfrm>
              <a:off x="7439026" y="5434013"/>
              <a:ext cx="174625" cy="439738"/>
            </a:xfrm>
            <a:custGeom>
              <a:rect b="b" l="l" r="r" t="t"/>
              <a:pathLst>
                <a:path extrusionOk="0" h="111" w="44">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grpSp>
      <p:sp>
        <p:nvSpPr>
          <p:cNvPr id="232" name="Google Shape;232;p30"/>
          <p:cNvSpPr/>
          <p:nvPr/>
        </p:nvSpPr>
        <p:spPr>
          <a:xfrm>
            <a:off x="0" y="0"/>
            <a:ext cx="137160" cy="5143500"/>
          </a:xfrm>
          <a:prstGeom prst="rect">
            <a:avLst/>
          </a:prstGeom>
          <a:solidFill>
            <a:schemeClr val="lt2"/>
          </a:solidFill>
          <a:ln>
            <a:noFill/>
          </a:ln>
        </p:spPr>
        <p:txBody>
          <a:bodyPr anchorCtr="0" anchor="ctr" bIns="68575" lIns="68575" spcFirstLastPara="1" rIns="68575" wrap="square" tIns="68575">
            <a:noAutofit/>
          </a:bodyPr>
          <a:lstStyle/>
          <a:p>
            <a:pPr indent="0" lvl="0" marL="0" rtl="0" algn="l">
              <a:spcBef>
                <a:spcPts val="0"/>
              </a:spcBef>
              <a:spcAft>
                <a:spcPts val="0"/>
              </a:spcAft>
              <a:buNone/>
            </a:pPr>
            <a:r>
              <a:t/>
            </a:r>
            <a:endParaRPr/>
          </a:p>
        </p:txBody>
      </p:sp>
      <p:sp>
        <p:nvSpPr>
          <p:cNvPr id="233" name="Google Shape;233;p30"/>
          <p:cNvSpPr txBox="1"/>
          <p:nvPr>
            <p:ph type="title"/>
          </p:nvPr>
        </p:nvSpPr>
        <p:spPr>
          <a:xfrm>
            <a:off x="1944693" y="468083"/>
            <a:ext cx="6683765" cy="960667"/>
          </a:xfrm>
          <a:prstGeom prst="rect">
            <a:avLst/>
          </a:prstGeom>
          <a:noFill/>
          <a:ln>
            <a:noFill/>
          </a:ln>
        </p:spPr>
        <p:txBody>
          <a:bodyPr anchorCtr="0" anchor="t" bIns="34275" lIns="68575" spcFirstLastPara="1" rIns="68575" wrap="square" tIns="34275">
            <a:normAutofit/>
          </a:bodyPr>
          <a:lstStyle>
            <a:lvl1pPr lvl="0" marR="0" rtl="0" algn="l">
              <a:spcBef>
                <a:spcPts val="0"/>
              </a:spcBef>
              <a:spcAft>
                <a:spcPts val="0"/>
              </a:spcAft>
              <a:buClr>
                <a:srgbClr val="FEFEFE"/>
              </a:buClr>
              <a:buSzPts val="2700"/>
              <a:buFont typeface="Century Gothic"/>
              <a:buNone/>
              <a:defRPr b="0" i="0" sz="2700" u="none" cap="none" strike="noStrike">
                <a:solidFill>
                  <a:srgbClr val="FEFEFE"/>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lt2"/>
                </a:solidFill>
              </a:defRPr>
            </a:lvl2pPr>
            <a:lvl3pPr lvl="2" marR="0" rtl="0" algn="l">
              <a:spcBef>
                <a:spcPts val="0"/>
              </a:spcBef>
              <a:spcAft>
                <a:spcPts val="0"/>
              </a:spcAft>
              <a:buSzPts val="1100"/>
              <a:buNone/>
              <a:defRPr b="0" i="0" sz="1400" u="none" cap="none" strike="noStrike">
                <a:solidFill>
                  <a:schemeClr val="lt2"/>
                </a:solidFill>
              </a:defRPr>
            </a:lvl3pPr>
            <a:lvl4pPr lvl="3" marR="0" rtl="0" algn="l">
              <a:spcBef>
                <a:spcPts val="0"/>
              </a:spcBef>
              <a:spcAft>
                <a:spcPts val="0"/>
              </a:spcAft>
              <a:buSzPts val="1100"/>
              <a:buNone/>
              <a:defRPr b="0" i="0" sz="1400" u="none" cap="none" strike="noStrike">
                <a:solidFill>
                  <a:schemeClr val="lt2"/>
                </a:solidFill>
              </a:defRPr>
            </a:lvl4pPr>
            <a:lvl5pPr lvl="4" marR="0" rtl="0" algn="l">
              <a:spcBef>
                <a:spcPts val="0"/>
              </a:spcBef>
              <a:spcAft>
                <a:spcPts val="0"/>
              </a:spcAft>
              <a:buSzPts val="1100"/>
              <a:buNone/>
              <a:defRPr b="0" i="0" sz="1400" u="none" cap="none" strike="noStrike">
                <a:solidFill>
                  <a:schemeClr val="lt2"/>
                </a:solidFill>
              </a:defRPr>
            </a:lvl5pPr>
            <a:lvl6pPr lvl="5" marR="0" rtl="0" algn="l">
              <a:spcBef>
                <a:spcPts val="0"/>
              </a:spcBef>
              <a:spcAft>
                <a:spcPts val="0"/>
              </a:spcAft>
              <a:buSzPts val="1100"/>
              <a:buNone/>
              <a:defRPr b="0" i="0" sz="1400" u="none" cap="none" strike="noStrike">
                <a:solidFill>
                  <a:schemeClr val="lt2"/>
                </a:solidFill>
              </a:defRPr>
            </a:lvl6pPr>
            <a:lvl7pPr lvl="6" marR="0" rtl="0" algn="l">
              <a:spcBef>
                <a:spcPts val="0"/>
              </a:spcBef>
              <a:spcAft>
                <a:spcPts val="0"/>
              </a:spcAft>
              <a:buSzPts val="1100"/>
              <a:buNone/>
              <a:defRPr b="0" i="0" sz="1400" u="none" cap="none" strike="noStrike">
                <a:solidFill>
                  <a:schemeClr val="lt2"/>
                </a:solidFill>
              </a:defRPr>
            </a:lvl7pPr>
            <a:lvl8pPr lvl="7" marR="0" rtl="0" algn="l">
              <a:spcBef>
                <a:spcPts val="0"/>
              </a:spcBef>
              <a:spcAft>
                <a:spcPts val="0"/>
              </a:spcAft>
              <a:buSzPts val="1100"/>
              <a:buNone/>
              <a:defRPr b="0" i="0" sz="1400" u="none" cap="none" strike="noStrike">
                <a:solidFill>
                  <a:schemeClr val="lt2"/>
                </a:solidFill>
              </a:defRPr>
            </a:lvl8pPr>
            <a:lvl9pPr lvl="8" marR="0" rtl="0" algn="l">
              <a:spcBef>
                <a:spcPts val="0"/>
              </a:spcBef>
              <a:spcAft>
                <a:spcPts val="0"/>
              </a:spcAft>
              <a:buSzPts val="1100"/>
              <a:buNone/>
              <a:defRPr b="0" i="0" sz="1400" u="none" cap="none" strike="noStrike">
                <a:solidFill>
                  <a:schemeClr val="lt2"/>
                </a:solidFill>
              </a:defRPr>
            </a:lvl9pPr>
          </a:lstStyle>
          <a:p/>
        </p:txBody>
      </p:sp>
      <p:sp>
        <p:nvSpPr>
          <p:cNvPr id="234" name="Google Shape;234;p30"/>
          <p:cNvSpPr txBox="1"/>
          <p:nvPr>
            <p:ph idx="1" type="body"/>
          </p:nvPr>
        </p:nvSpPr>
        <p:spPr>
          <a:xfrm>
            <a:off x="1941909" y="1600200"/>
            <a:ext cx="6686550" cy="2914650"/>
          </a:xfrm>
          <a:prstGeom prst="rect">
            <a:avLst/>
          </a:prstGeom>
          <a:noFill/>
          <a:ln>
            <a:noFill/>
          </a:ln>
        </p:spPr>
        <p:txBody>
          <a:bodyPr anchorCtr="0" anchor="t" bIns="34275" lIns="68575" spcFirstLastPara="1" rIns="68575" wrap="square" tIns="34275">
            <a:normAutofit/>
          </a:bodyPr>
          <a:lstStyle>
            <a:lvl1pPr indent="-317500" lvl="0" marL="457200" marR="0" rtl="0" algn="l">
              <a:spcBef>
                <a:spcPts val="800"/>
              </a:spcBef>
              <a:spcAft>
                <a:spcPts val="0"/>
              </a:spcAft>
              <a:buClr>
                <a:schemeClr val="accent1"/>
              </a:buClr>
              <a:buSzPts val="1400"/>
              <a:buFont typeface="Noto Sans Symbols"/>
              <a:buChar char="🠶"/>
              <a:defRPr b="0" i="0" sz="1400" u="none" cap="none" strike="noStrike">
                <a:solidFill>
                  <a:srgbClr val="FEFEFE"/>
                </a:solidFill>
                <a:latin typeface="Century Gothic"/>
                <a:ea typeface="Century Gothic"/>
                <a:cs typeface="Century Gothic"/>
                <a:sym typeface="Century Gothic"/>
              </a:defRPr>
            </a:lvl1pPr>
            <a:lvl2pPr indent="-304800" lvl="1" marL="914400" marR="0" rtl="0" algn="l">
              <a:spcBef>
                <a:spcPts val="800"/>
              </a:spcBef>
              <a:spcAft>
                <a:spcPts val="0"/>
              </a:spcAft>
              <a:buClr>
                <a:schemeClr val="accent1"/>
              </a:buClr>
              <a:buSzPts val="1200"/>
              <a:buFont typeface="Noto Sans Symbols"/>
              <a:buChar char="🠶"/>
              <a:defRPr b="0" i="0" sz="1200" u="none" cap="none" strike="noStrike">
                <a:solidFill>
                  <a:srgbClr val="FEFEFE"/>
                </a:solidFill>
                <a:latin typeface="Century Gothic"/>
                <a:ea typeface="Century Gothic"/>
                <a:cs typeface="Century Gothic"/>
                <a:sym typeface="Century Gothic"/>
              </a:defRPr>
            </a:lvl2pPr>
            <a:lvl3pPr indent="-298450" lvl="2" marL="1371600" marR="0" rtl="0" algn="l">
              <a:spcBef>
                <a:spcPts val="800"/>
              </a:spcBef>
              <a:spcAft>
                <a:spcPts val="0"/>
              </a:spcAft>
              <a:buClr>
                <a:schemeClr val="accent1"/>
              </a:buClr>
              <a:buSzPts val="1100"/>
              <a:buFont typeface="Noto Sans Symbols"/>
              <a:buChar char="🠶"/>
              <a:defRPr b="0" i="0" sz="1100" u="none" cap="none" strike="noStrike">
                <a:solidFill>
                  <a:srgbClr val="FEFEFE"/>
                </a:solidFill>
                <a:latin typeface="Century Gothic"/>
                <a:ea typeface="Century Gothic"/>
                <a:cs typeface="Century Gothic"/>
                <a:sym typeface="Century Gothic"/>
              </a:defRPr>
            </a:lvl3pPr>
            <a:lvl4pPr indent="-285750" lvl="3" marL="1828800" marR="0" rtl="0" algn="l">
              <a:spcBef>
                <a:spcPts val="800"/>
              </a:spcBef>
              <a:spcAft>
                <a:spcPts val="0"/>
              </a:spcAft>
              <a:buClr>
                <a:schemeClr val="accent1"/>
              </a:buClr>
              <a:buSzPts val="900"/>
              <a:buFont typeface="Noto Sans Symbols"/>
              <a:buChar char="🠶"/>
              <a:defRPr b="0" i="0" sz="900" u="none" cap="none" strike="noStrike">
                <a:solidFill>
                  <a:srgbClr val="FEFEFE"/>
                </a:solidFill>
                <a:latin typeface="Century Gothic"/>
                <a:ea typeface="Century Gothic"/>
                <a:cs typeface="Century Gothic"/>
                <a:sym typeface="Century Gothic"/>
              </a:defRPr>
            </a:lvl4pPr>
            <a:lvl5pPr indent="-285750" lvl="4" marL="2286000" marR="0" rtl="0" algn="l">
              <a:spcBef>
                <a:spcPts val="800"/>
              </a:spcBef>
              <a:spcAft>
                <a:spcPts val="0"/>
              </a:spcAft>
              <a:buClr>
                <a:schemeClr val="accent1"/>
              </a:buClr>
              <a:buSzPts val="900"/>
              <a:buFont typeface="Noto Sans Symbols"/>
              <a:buChar char="🠶"/>
              <a:defRPr b="0" i="0" sz="900" u="none" cap="none" strike="noStrike">
                <a:solidFill>
                  <a:srgbClr val="FEFEFE"/>
                </a:solidFill>
                <a:latin typeface="Century Gothic"/>
                <a:ea typeface="Century Gothic"/>
                <a:cs typeface="Century Gothic"/>
                <a:sym typeface="Century Gothic"/>
              </a:defRPr>
            </a:lvl5pPr>
            <a:lvl6pPr indent="-285750" lvl="5" marL="2743200" marR="0" rtl="0" algn="l">
              <a:spcBef>
                <a:spcPts val="800"/>
              </a:spcBef>
              <a:spcAft>
                <a:spcPts val="0"/>
              </a:spcAft>
              <a:buClr>
                <a:schemeClr val="accent1"/>
              </a:buClr>
              <a:buSzPts val="900"/>
              <a:buFont typeface="Noto Sans Symbols"/>
              <a:buChar char="🠶"/>
              <a:defRPr b="0" i="0" sz="900" u="none" cap="none" strike="noStrike">
                <a:solidFill>
                  <a:srgbClr val="FEFEFE"/>
                </a:solidFill>
                <a:latin typeface="Century Gothic"/>
                <a:ea typeface="Century Gothic"/>
                <a:cs typeface="Century Gothic"/>
                <a:sym typeface="Century Gothic"/>
              </a:defRPr>
            </a:lvl6pPr>
            <a:lvl7pPr indent="-285750" lvl="6" marL="3200400" marR="0" rtl="0" algn="l">
              <a:spcBef>
                <a:spcPts val="800"/>
              </a:spcBef>
              <a:spcAft>
                <a:spcPts val="0"/>
              </a:spcAft>
              <a:buClr>
                <a:schemeClr val="accent1"/>
              </a:buClr>
              <a:buSzPts val="900"/>
              <a:buFont typeface="Noto Sans Symbols"/>
              <a:buChar char="🠶"/>
              <a:defRPr b="0" i="0" sz="900" u="none" cap="none" strike="noStrike">
                <a:solidFill>
                  <a:srgbClr val="FEFEFE"/>
                </a:solidFill>
                <a:latin typeface="Century Gothic"/>
                <a:ea typeface="Century Gothic"/>
                <a:cs typeface="Century Gothic"/>
                <a:sym typeface="Century Gothic"/>
              </a:defRPr>
            </a:lvl7pPr>
            <a:lvl8pPr indent="-285750" lvl="7" marL="3657600" marR="0" rtl="0" algn="l">
              <a:spcBef>
                <a:spcPts val="800"/>
              </a:spcBef>
              <a:spcAft>
                <a:spcPts val="0"/>
              </a:spcAft>
              <a:buClr>
                <a:schemeClr val="accent1"/>
              </a:buClr>
              <a:buSzPts val="900"/>
              <a:buFont typeface="Noto Sans Symbols"/>
              <a:buChar char="🠶"/>
              <a:defRPr b="0" i="0" sz="900" u="none" cap="none" strike="noStrike">
                <a:solidFill>
                  <a:srgbClr val="FEFEFE"/>
                </a:solidFill>
                <a:latin typeface="Century Gothic"/>
                <a:ea typeface="Century Gothic"/>
                <a:cs typeface="Century Gothic"/>
                <a:sym typeface="Century Gothic"/>
              </a:defRPr>
            </a:lvl8pPr>
            <a:lvl9pPr indent="-285750" lvl="8" marL="4114800" marR="0" rtl="0" algn="l">
              <a:spcBef>
                <a:spcPts val="800"/>
              </a:spcBef>
              <a:spcAft>
                <a:spcPts val="0"/>
              </a:spcAft>
              <a:buClr>
                <a:schemeClr val="accent1"/>
              </a:buClr>
              <a:buSzPts val="900"/>
              <a:buFont typeface="Noto Sans Symbols"/>
              <a:buChar char="🠶"/>
              <a:defRPr b="0" i="0" sz="900" u="none" cap="none" strike="noStrike">
                <a:solidFill>
                  <a:srgbClr val="FEFEFE"/>
                </a:solidFill>
                <a:latin typeface="Century Gothic"/>
                <a:ea typeface="Century Gothic"/>
                <a:cs typeface="Century Gothic"/>
                <a:sym typeface="Century Gothic"/>
              </a:defRPr>
            </a:lvl9pPr>
          </a:lstStyle>
          <a:p/>
        </p:txBody>
      </p:sp>
      <p:sp>
        <p:nvSpPr>
          <p:cNvPr id="235" name="Google Shape;235;p30"/>
          <p:cNvSpPr txBox="1"/>
          <p:nvPr>
            <p:ph idx="10" type="dt"/>
          </p:nvPr>
        </p:nvSpPr>
        <p:spPr>
          <a:xfrm>
            <a:off x="7771209" y="4597828"/>
            <a:ext cx="859712" cy="277797"/>
          </a:xfrm>
          <a:prstGeom prst="rect">
            <a:avLst/>
          </a:prstGeom>
          <a:noFill/>
          <a:ln>
            <a:noFill/>
          </a:ln>
        </p:spPr>
        <p:txBody>
          <a:bodyPr anchorCtr="0" anchor="ctr" bIns="34275" lIns="68575" spcFirstLastPara="1" rIns="68575" wrap="square" tIns="34275">
            <a:noAutofit/>
          </a:bodyPr>
          <a:lstStyle>
            <a:lvl1pPr lvl="0" marR="0" rtl="0" algn="r">
              <a:spcBef>
                <a:spcPts val="0"/>
              </a:spcBef>
              <a:spcAft>
                <a:spcPts val="0"/>
              </a:spcAft>
              <a:buSzPts val="1100"/>
              <a:buNone/>
              <a:defRPr b="0" i="0" sz="7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9pPr>
          </a:lstStyle>
          <a:p/>
        </p:txBody>
      </p:sp>
      <p:sp>
        <p:nvSpPr>
          <p:cNvPr id="236" name="Google Shape;236;p30"/>
          <p:cNvSpPr txBox="1"/>
          <p:nvPr>
            <p:ph idx="11" type="ftr"/>
          </p:nvPr>
        </p:nvSpPr>
        <p:spPr>
          <a:xfrm>
            <a:off x="1941909" y="4601856"/>
            <a:ext cx="5714999" cy="273844"/>
          </a:xfrm>
          <a:prstGeom prst="rect">
            <a:avLst/>
          </a:prstGeom>
          <a:noFill/>
          <a:ln>
            <a:noFill/>
          </a:ln>
        </p:spPr>
        <p:txBody>
          <a:bodyPr anchorCtr="0" anchor="ctr" bIns="34275" lIns="68575" spcFirstLastPara="1" rIns="68575" wrap="square" tIns="34275">
            <a:noAutofit/>
          </a:bodyPr>
          <a:lstStyle>
            <a:lvl1pPr lvl="0" marR="0" rtl="0" algn="l">
              <a:spcBef>
                <a:spcPts val="0"/>
              </a:spcBef>
              <a:spcAft>
                <a:spcPts val="0"/>
              </a:spcAft>
              <a:buSzPts val="1100"/>
              <a:buNone/>
              <a:defRPr b="0" i="0" sz="700" u="none" cap="none" strike="noStrike">
                <a:solidFill>
                  <a:schemeClr val="lt1"/>
                </a:solidFill>
                <a:latin typeface="Century Gothic"/>
                <a:ea typeface="Century Gothic"/>
                <a:cs typeface="Century Gothic"/>
                <a:sym typeface="Century Gothic"/>
              </a:defRPr>
            </a:lvl1pPr>
            <a:lvl2pPr lvl="1"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2pPr>
            <a:lvl3pPr lvl="2"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3pPr>
            <a:lvl4pPr lvl="3"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4pPr>
            <a:lvl5pPr lvl="4"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5pPr>
            <a:lvl6pPr lvl="5"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6pPr>
            <a:lvl7pPr lvl="6"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7pPr>
            <a:lvl8pPr lvl="7"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8pPr>
            <a:lvl9pPr lvl="8" marR="0" rtl="0" algn="l">
              <a:spcBef>
                <a:spcPts val="0"/>
              </a:spcBef>
              <a:spcAft>
                <a:spcPts val="0"/>
              </a:spcAft>
              <a:buSzPts val="1100"/>
              <a:buNone/>
              <a:defRPr b="0" i="0" sz="1400" u="none" cap="none" strike="noStrike">
                <a:solidFill>
                  <a:schemeClr val="lt1"/>
                </a:solidFill>
                <a:latin typeface="Century Gothic"/>
                <a:ea typeface="Century Gothic"/>
                <a:cs typeface="Century Gothic"/>
                <a:sym typeface="Century Gothic"/>
              </a:defRPr>
            </a:lvl9pPr>
          </a:lstStyle>
          <a:p/>
        </p:txBody>
      </p:sp>
      <p:sp>
        <p:nvSpPr>
          <p:cNvPr id="237" name="Google Shape;237;p30"/>
          <p:cNvSpPr txBox="1"/>
          <p:nvPr>
            <p:ph idx="12" type="sldNum"/>
          </p:nvPr>
        </p:nvSpPr>
        <p:spPr>
          <a:xfrm>
            <a:off x="398859" y="590836"/>
            <a:ext cx="584825" cy="273844"/>
          </a:xfrm>
          <a:prstGeom prst="rect">
            <a:avLst/>
          </a:prstGeom>
          <a:noFill/>
          <a:ln>
            <a:noFill/>
          </a:ln>
        </p:spPr>
        <p:txBody>
          <a:bodyPr anchorCtr="0" anchor="ctr" bIns="34275" lIns="68575" spcFirstLastPara="1" rIns="68575" wrap="square" tIns="34275">
            <a:noAutofit/>
          </a:bodyPr>
          <a:lstStyle>
            <a:lvl1pPr indent="0" lvl="0" marL="0" marR="0" rtl="0" algn="r">
              <a:spcBef>
                <a:spcPts val="0"/>
              </a:spcBef>
              <a:buNone/>
              <a:defRPr b="0" i="0" sz="1500" u="none" cap="none" strike="noStrike">
                <a:solidFill>
                  <a:srgbClr val="FEFFFF"/>
                </a:solidFill>
                <a:latin typeface="Century Gothic"/>
                <a:ea typeface="Century Gothic"/>
                <a:cs typeface="Century Gothic"/>
                <a:sym typeface="Century Gothic"/>
              </a:defRPr>
            </a:lvl1pPr>
            <a:lvl2pPr indent="0" lvl="1" marL="0" marR="0" rtl="0" algn="r">
              <a:spcBef>
                <a:spcPts val="0"/>
              </a:spcBef>
              <a:buNone/>
              <a:defRPr b="0" i="0" sz="1500" u="none" cap="none" strike="noStrike">
                <a:solidFill>
                  <a:srgbClr val="FEFFFF"/>
                </a:solidFill>
                <a:latin typeface="Century Gothic"/>
                <a:ea typeface="Century Gothic"/>
                <a:cs typeface="Century Gothic"/>
                <a:sym typeface="Century Gothic"/>
              </a:defRPr>
            </a:lvl2pPr>
            <a:lvl3pPr indent="0" lvl="2" marL="0" marR="0" rtl="0" algn="r">
              <a:spcBef>
                <a:spcPts val="0"/>
              </a:spcBef>
              <a:buNone/>
              <a:defRPr b="0" i="0" sz="1500" u="none" cap="none" strike="noStrike">
                <a:solidFill>
                  <a:srgbClr val="FEFFFF"/>
                </a:solidFill>
                <a:latin typeface="Century Gothic"/>
                <a:ea typeface="Century Gothic"/>
                <a:cs typeface="Century Gothic"/>
                <a:sym typeface="Century Gothic"/>
              </a:defRPr>
            </a:lvl3pPr>
            <a:lvl4pPr indent="0" lvl="3" marL="0" marR="0" rtl="0" algn="r">
              <a:spcBef>
                <a:spcPts val="0"/>
              </a:spcBef>
              <a:buNone/>
              <a:defRPr b="0" i="0" sz="1500" u="none" cap="none" strike="noStrike">
                <a:solidFill>
                  <a:srgbClr val="FEFFFF"/>
                </a:solidFill>
                <a:latin typeface="Century Gothic"/>
                <a:ea typeface="Century Gothic"/>
                <a:cs typeface="Century Gothic"/>
                <a:sym typeface="Century Gothic"/>
              </a:defRPr>
            </a:lvl4pPr>
            <a:lvl5pPr indent="0" lvl="4" marL="0" marR="0" rtl="0" algn="r">
              <a:spcBef>
                <a:spcPts val="0"/>
              </a:spcBef>
              <a:buNone/>
              <a:defRPr b="0" i="0" sz="1500" u="none" cap="none" strike="noStrike">
                <a:solidFill>
                  <a:srgbClr val="FEFFFF"/>
                </a:solidFill>
                <a:latin typeface="Century Gothic"/>
                <a:ea typeface="Century Gothic"/>
                <a:cs typeface="Century Gothic"/>
                <a:sym typeface="Century Gothic"/>
              </a:defRPr>
            </a:lvl5pPr>
            <a:lvl6pPr indent="0" lvl="5" marL="0" marR="0" rtl="0" algn="r">
              <a:spcBef>
                <a:spcPts val="0"/>
              </a:spcBef>
              <a:buNone/>
              <a:defRPr b="0" i="0" sz="1500" u="none" cap="none" strike="noStrike">
                <a:solidFill>
                  <a:srgbClr val="FEFFFF"/>
                </a:solidFill>
                <a:latin typeface="Century Gothic"/>
                <a:ea typeface="Century Gothic"/>
                <a:cs typeface="Century Gothic"/>
                <a:sym typeface="Century Gothic"/>
              </a:defRPr>
            </a:lvl6pPr>
            <a:lvl7pPr indent="0" lvl="6" marL="0" marR="0" rtl="0" algn="r">
              <a:spcBef>
                <a:spcPts val="0"/>
              </a:spcBef>
              <a:buNone/>
              <a:defRPr b="0" i="0" sz="1500" u="none" cap="none" strike="noStrike">
                <a:solidFill>
                  <a:srgbClr val="FEFFFF"/>
                </a:solidFill>
                <a:latin typeface="Century Gothic"/>
                <a:ea typeface="Century Gothic"/>
                <a:cs typeface="Century Gothic"/>
                <a:sym typeface="Century Gothic"/>
              </a:defRPr>
            </a:lvl7pPr>
            <a:lvl8pPr indent="0" lvl="7" marL="0" marR="0" rtl="0" algn="r">
              <a:spcBef>
                <a:spcPts val="0"/>
              </a:spcBef>
              <a:buNone/>
              <a:defRPr b="0" i="0" sz="1500" u="none" cap="none" strike="noStrike">
                <a:solidFill>
                  <a:srgbClr val="FEFFFF"/>
                </a:solidFill>
                <a:latin typeface="Century Gothic"/>
                <a:ea typeface="Century Gothic"/>
                <a:cs typeface="Century Gothic"/>
                <a:sym typeface="Century Gothic"/>
              </a:defRPr>
            </a:lvl8pPr>
            <a:lvl9pPr indent="0" lvl="8" marL="0" marR="0" rtl="0" algn="r">
              <a:spcBef>
                <a:spcPts val="0"/>
              </a:spcBef>
              <a:buNone/>
              <a:defRPr b="0" i="0" sz="1500" u="none" cap="none" strike="noStrike">
                <a:solidFill>
                  <a:srgbClr val="FEFFFF"/>
                </a:solidFill>
                <a:latin typeface="Century Gothic"/>
                <a:ea typeface="Century Gothic"/>
                <a:cs typeface="Century Gothic"/>
                <a:sym typeface="Century Gothic"/>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75"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xml"/><Relationship Id="rId3" Type="http://schemas.openxmlformats.org/officeDocument/2006/relationships/image" Target="../media/image13.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9.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8.xml"/><Relationship Id="rId3" Type="http://schemas.openxmlformats.org/officeDocument/2006/relationships/image" Target="../media/image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soiltesting.okstate.edu" TargetMode="External"/><Relationship Id="rId4" Type="http://schemas.openxmlformats.org/officeDocument/2006/relationships/hyperlink" Target="http://www.loganlabs.com" TargetMode="External"/><Relationship Id="rId5" Type="http://schemas.openxmlformats.org/officeDocument/2006/relationships/hyperlink" Target="http://www.midwestlabs.com" TargetMode="External"/><Relationship Id="rId6" Type="http://schemas.openxmlformats.org/officeDocument/2006/relationships/hyperlink" Target="http://www.planttoprofit.com/farm-consulting" TargetMode="External"/><Relationship Id="rId7" Type="http://schemas.openxmlformats.org/officeDocument/2006/relationships/hyperlink" Target="http://www.arbico.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8.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2.jpg"/><Relationship Id="rId4" Type="http://schemas.openxmlformats.org/officeDocument/2006/relationships/image" Target="../media/image4.jpg"/><Relationship Id="rId5"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46" name="Shape 246"/>
        <p:cNvGrpSpPr/>
        <p:nvPr/>
      </p:nvGrpSpPr>
      <p:grpSpPr>
        <a:xfrm>
          <a:off x="0" y="0"/>
          <a:ext cx="0" cy="0"/>
          <a:chOff x="0" y="0"/>
          <a:chExt cx="0" cy="0"/>
        </a:xfrm>
      </p:grpSpPr>
      <p:pic>
        <p:nvPicPr>
          <p:cNvPr id="247" name="Google Shape;247;p32"/>
          <p:cNvPicPr preferRelativeResize="0"/>
          <p:nvPr/>
        </p:nvPicPr>
        <p:blipFill>
          <a:blip r:embed="rId3">
            <a:alphaModFix/>
          </a:blip>
          <a:stretch>
            <a:fillRect/>
          </a:stretch>
        </p:blipFill>
        <p:spPr>
          <a:xfrm>
            <a:off x="5254750" y="152400"/>
            <a:ext cx="3629027" cy="4838702"/>
          </a:xfrm>
          <a:prstGeom prst="rect">
            <a:avLst/>
          </a:prstGeom>
          <a:noFill/>
          <a:ln>
            <a:noFill/>
          </a:ln>
        </p:spPr>
      </p:pic>
      <p:sp>
        <p:nvSpPr>
          <p:cNvPr id="248" name="Google Shape;248;p32"/>
          <p:cNvSpPr txBox="1"/>
          <p:nvPr/>
        </p:nvSpPr>
        <p:spPr>
          <a:xfrm>
            <a:off x="315475" y="301750"/>
            <a:ext cx="4759500" cy="1616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3100">
                <a:latin typeface="Merriweather Black"/>
                <a:ea typeface="Merriweather Black"/>
                <a:cs typeface="Merriweather Black"/>
                <a:sym typeface="Merriweather Black"/>
              </a:rPr>
              <a:t>SUSTAINABLE AGRICULTURAL</a:t>
            </a:r>
            <a:endParaRPr sz="3100">
              <a:latin typeface="Merriweather Black"/>
              <a:ea typeface="Merriweather Black"/>
              <a:cs typeface="Merriweather Black"/>
              <a:sym typeface="Merriweather Black"/>
            </a:endParaRPr>
          </a:p>
          <a:p>
            <a:pPr indent="0" lvl="0" marL="0" rtl="0" algn="ctr">
              <a:spcBef>
                <a:spcPts val="0"/>
              </a:spcBef>
              <a:spcAft>
                <a:spcPts val="0"/>
              </a:spcAft>
              <a:buNone/>
            </a:pPr>
            <a:r>
              <a:rPr lang="en" sz="3100">
                <a:latin typeface="Merriweather Black"/>
                <a:ea typeface="Merriweather Black"/>
                <a:cs typeface="Merriweather Black"/>
                <a:sym typeface="Merriweather Black"/>
              </a:rPr>
              <a:t>PRACTICES</a:t>
            </a:r>
            <a:endParaRPr sz="3100">
              <a:latin typeface="Merriweather Black"/>
              <a:ea typeface="Merriweather Black"/>
              <a:cs typeface="Merriweather Black"/>
              <a:sym typeface="Merriweather Black"/>
            </a:endParaRPr>
          </a:p>
        </p:txBody>
      </p:sp>
      <p:sp>
        <p:nvSpPr>
          <p:cNvPr id="249" name="Google Shape;249;p32"/>
          <p:cNvSpPr txBox="1"/>
          <p:nvPr/>
        </p:nvSpPr>
        <p:spPr>
          <a:xfrm>
            <a:off x="630925" y="2455175"/>
            <a:ext cx="4018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b="1">
              <a:latin typeface="Merriweather"/>
              <a:ea typeface="Merriweather"/>
              <a:cs typeface="Merriweather"/>
              <a:sym typeface="Merriweather"/>
            </a:endParaRPr>
          </a:p>
        </p:txBody>
      </p:sp>
      <p:sp>
        <p:nvSpPr>
          <p:cNvPr id="250" name="Google Shape;250;p32"/>
          <p:cNvSpPr txBox="1"/>
          <p:nvPr/>
        </p:nvSpPr>
        <p:spPr>
          <a:xfrm>
            <a:off x="740675" y="2455175"/>
            <a:ext cx="4114800" cy="2616600"/>
          </a:xfrm>
          <a:prstGeom prst="rect">
            <a:avLst/>
          </a:prstGeom>
          <a:noFill/>
          <a:ln>
            <a:noFill/>
          </a:ln>
        </p:spPr>
        <p:txBody>
          <a:bodyPr anchorCtr="0" anchor="t" bIns="91425" lIns="91425" spcFirstLastPara="1" rIns="91425" wrap="square" tIns="91425">
            <a:spAutoFit/>
          </a:bodyPr>
          <a:lstStyle/>
          <a:p>
            <a:pPr indent="-381000" lvl="0" marL="457200" rtl="0" algn="l">
              <a:spcBef>
                <a:spcPts val="0"/>
              </a:spcBef>
              <a:spcAft>
                <a:spcPts val="0"/>
              </a:spcAft>
              <a:buSzPts val="2400"/>
              <a:buFont typeface="Merriweather"/>
              <a:buChar char="●"/>
            </a:pPr>
            <a:r>
              <a:rPr b="1" lang="en" sz="2400">
                <a:latin typeface="Merriweather"/>
                <a:ea typeface="Merriweather"/>
                <a:cs typeface="Merriweather"/>
                <a:sym typeface="Merriweather"/>
              </a:rPr>
              <a:t>Soil Health/Management</a:t>
            </a:r>
            <a:endParaRPr b="1"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b="1" lang="en" sz="2400">
                <a:latin typeface="Merriweather"/>
                <a:ea typeface="Merriweather"/>
                <a:cs typeface="Merriweather"/>
                <a:sym typeface="Merriweather"/>
              </a:rPr>
              <a:t>Crop Rotation</a:t>
            </a:r>
            <a:endParaRPr b="1"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b="1" lang="en" sz="2400">
                <a:latin typeface="Merriweather"/>
                <a:ea typeface="Merriweather"/>
                <a:cs typeface="Merriweather"/>
                <a:sym typeface="Merriweather"/>
              </a:rPr>
              <a:t>Cover  Crops</a:t>
            </a:r>
            <a:endParaRPr b="1" sz="2400">
              <a:latin typeface="Merriweather"/>
              <a:ea typeface="Merriweather"/>
              <a:cs typeface="Merriweather"/>
              <a:sym typeface="Merriweather"/>
            </a:endParaRPr>
          </a:p>
          <a:p>
            <a:pPr indent="-381000" lvl="0" marL="457200" rtl="0" algn="l">
              <a:spcBef>
                <a:spcPts val="0"/>
              </a:spcBef>
              <a:spcAft>
                <a:spcPts val="0"/>
              </a:spcAft>
              <a:buSzPts val="2400"/>
              <a:buFont typeface="Merriweather"/>
              <a:buChar char="●"/>
            </a:pPr>
            <a:r>
              <a:rPr b="1" lang="en" sz="2400">
                <a:latin typeface="Merriweather"/>
                <a:ea typeface="Merriweather"/>
                <a:cs typeface="Merriweather"/>
                <a:sym typeface="Merriweather"/>
              </a:rPr>
              <a:t>Other Growing Methods</a:t>
            </a:r>
            <a:endParaRPr b="1" sz="2400">
              <a:latin typeface="Merriweather"/>
              <a:ea typeface="Merriweather"/>
              <a:cs typeface="Merriweather"/>
              <a:sym typeface="Merriweather"/>
            </a:endParaRPr>
          </a:p>
          <a:p>
            <a:pPr indent="0" lvl="0" marL="0" rtl="0" algn="l">
              <a:spcBef>
                <a:spcPts val="0"/>
              </a:spcBef>
              <a:spcAft>
                <a:spcPts val="0"/>
              </a:spcAft>
              <a:buNone/>
            </a:pPr>
            <a:r>
              <a:t/>
            </a:r>
            <a:endParaRPr b="1">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41"/>
          <p:cNvSpPr txBox="1"/>
          <p:nvPr/>
        </p:nvSpPr>
        <p:spPr>
          <a:xfrm>
            <a:off x="205750" y="342900"/>
            <a:ext cx="8595300" cy="423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dk1"/>
                </a:solidFill>
                <a:latin typeface="Merriweather Black"/>
                <a:ea typeface="Merriweather Black"/>
                <a:cs typeface="Merriweather Black"/>
                <a:sym typeface="Merriweather Black"/>
              </a:rPr>
              <a:t>Ten </a:t>
            </a:r>
            <a:r>
              <a:rPr i="1" lang="en" sz="1900">
                <a:solidFill>
                  <a:schemeClr val="dk1"/>
                </a:solidFill>
                <a:latin typeface="Merriweather Black"/>
                <a:ea typeface="Merriweather Black"/>
                <a:cs typeface="Merriweather Black"/>
                <a:sym typeface="Merriweather Black"/>
              </a:rPr>
              <a:t>Most Difficult</a:t>
            </a:r>
            <a:r>
              <a:rPr lang="en" sz="1900">
                <a:solidFill>
                  <a:schemeClr val="dk1"/>
                </a:solidFill>
                <a:latin typeface="Merriweather Black"/>
                <a:ea typeface="Merriweather Black"/>
                <a:cs typeface="Merriweather Black"/>
                <a:sym typeface="Merriweather Black"/>
              </a:rPr>
              <a:t> Tasks</a:t>
            </a:r>
            <a:endParaRPr sz="1900">
              <a:solidFill>
                <a:schemeClr val="dk1"/>
              </a:solidFill>
              <a:latin typeface="Merriweather Black"/>
              <a:ea typeface="Merriweather Black"/>
              <a:cs typeface="Merriweather Black"/>
              <a:sym typeface="Merriweather Black"/>
            </a:endParaRPr>
          </a:p>
          <a:p>
            <a:pPr indent="0" lvl="0" marL="0" rtl="0" algn="l">
              <a:spcBef>
                <a:spcPts val="0"/>
              </a:spcBef>
              <a:spcAft>
                <a:spcPts val="0"/>
              </a:spcAft>
              <a:buNone/>
            </a:pPr>
            <a:r>
              <a:t/>
            </a:r>
            <a:endParaRPr sz="1600">
              <a:solidFill>
                <a:schemeClr val="dk1"/>
              </a:solidFill>
              <a:latin typeface="Merriweather Black"/>
              <a:ea typeface="Merriweather Black"/>
              <a:cs typeface="Merriweather Black"/>
              <a:sym typeface="Merriweather Black"/>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1. Assess profitability on a whole-farm and crop-by-crop basis.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2. Maintain crops.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3. Assess whether pest, disease, and weed pressures must be addressed.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4. Investigate new market opportunities.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5. Review overall farm operation.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6. Review regulations.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7. Analyze weather probabilities.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8. Determine if successes or failures were due to on-farm or regional factors.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9. Develop collaborations to verify successes and solve problems. </a:t>
            </a:r>
            <a:endParaRPr b="1" sz="1900">
              <a:solidFill>
                <a:schemeClr val="dk1"/>
              </a:solidFill>
              <a:latin typeface="Merriweather"/>
              <a:ea typeface="Merriweather"/>
              <a:cs typeface="Merriweather"/>
              <a:sym typeface="Merriweather"/>
            </a:endParaRPr>
          </a:p>
          <a:p>
            <a:pPr indent="0" lvl="0" marL="0" rtl="0" algn="l">
              <a:spcBef>
                <a:spcPts val="0"/>
              </a:spcBef>
              <a:spcAft>
                <a:spcPts val="0"/>
              </a:spcAft>
              <a:buNone/>
            </a:pPr>
            <a:r>
              <a:rPr b="1" lang="en" sz="1900">
                <a:solidFill>
                  <a:schemeClr val="dk1"/>
                </a:solidFill>
                <a:latin typeface="Merriweather"/>
                <a:ea typeface="Merriweather"/>
                <a:cs typeface="Merriweather"/>
                <a:sym typeface="Merriweather"/>
              </a:rPr>
              <a:t>10. Tweak the crop mix. </a:t>
            </a:r>
            <a:endParaRPr b="1" sz="1900">
              <a:solidFill>
                <a:schemeClr val="dk1"/>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nvSpPr>
        <p:spPr>
          <a:xfrm>
            <a:off x="233175" y="433500"/>
            <a:ext cx="4114800" cy="4710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a:t>1. </a:t>
            </a:r>
            <a:r>
              <a:rPr b="1" lang="en"/>
              <a:t>Maintain healthy soil (including chemical</a:t>
            </a:r>
            <a:endParaRPr b="1"/>
          </a:p>
          <a:p>
            <a:pPr indent="0" lvl="0" marL="0" rtl="0" algn="l">
              <a:spcBef>
                <a:spcPts val="0"/>
              </a:spcBef>
              <a:spcAft>
                <a:spcPts val="0"/>
              </a:spcAft>
              <a:buClr>
                <a:schemeClr val="dk1"/>
              </a:buClr>
              <a:buSzPts val="1100"/>
              <a:buFont typeface="Arial"/>
              <a:buNone/>
            </a:pPr>
            <a:r>
              <a:rPr b="1" lang="en"/>
              <a:t>balance, drainage, humus, vitality, biological</a:t>
            </a:r>
            <a:endParaRPr b="1"/>
          </a:p>
          <a:p>
            <a:pPr indent="0" lvl="0" marL="0" rtl="0" algn="l">
              <a:spcBef>
                <a:spcPts val="0"/>
              </a:spcBef>
              <a:spcAft>
                <a:spcPts val="0"/>
              </a:spcAft>
              <a:buClr>
                <a:schemeClr val="dk1"/>
              </a:buClr>
              <a:buSzPts val="1100"/>
              <a:buFont typeface="Arial"/>
              <a:buNone/>
            </a:pPr>
            <a:r>
              <a:rPr b="1" lang="en"/>
              <a:t>health, fertility, nutrient cycling, tilth,</a:t>
            </a:r>
            <a:endParaRPr b="1"/>
          </a:p>
          <a:p>
            <a:pPr indent="0" lvl="0" marL="0" rtl="0" algn="l">
              <a:spcBef>
                <a:spcPts val="0"/>
              </a:spcBef>
              <a:spcAft>
                <a:spcPts val="0"/>
              </a:spcAft>
              <a:buClr>
                <a:schemeClr val="dk1"/>
              </a:buClr>
              <a:buSzPts val="1100"/>
              <a:buFont typeface="Arial"/>
              <a:buNone/>
            </a:pPr>
            <a:r>
              <a:rPr b="1" lang="en"/>
              <a:t>organic matter, and soil cover to prevent</a:t>
            </a:r>
            <a:endParaRPr b="1"/>
          </a:p>
          <a:p>
            <a:pPr indent="0" lvl="0" marL="0" rtl="0" algn="l">
              <a:spcBef>
                <a:spcPts val="0"/>
              </a:spcBef>
              <a:spcAft>
                <a:spcPts val="0"/>
              </a:spcAft>
              <a:buClr>
                <a:schemeClr val="dk1"/>
              </a:buClr>
              <a:buSzPts val="1100"/>
              <a:buFont typeface="Arial"/>
              <a:buNone/>
            </a:pPr>
            <a:r>
              <a:rPr b="1" lang="en"/>
              <a:t>erosion); for example: “Conserve and build</a:t>
            </a:r>
            <a:endParaRPr b="1"/>
          </a:p>
          <a:p>
            <a:pPr indent="0" lvl="0" marL="0" rtl="0" algn="l">
              <a:spcBef>
                <a:spcPts val="0"/>
              </a:spcBef>
              <a:spcAft>
                <a:spcPts val="0"/>
              </a:spcAft>
              <a:buClr>
                <a:schemeClr val="dk1"/>
              </a:buClr>
              <a:buSzPts val="1100"/>
              <a:buFont typeface="Arial"/>
              <a:buNone/>
            </a:pPr>
            <a:r>
              <a:rPr b="1" lang="en"/>
              <a:t>organic matter in my light sandy soil.”</a:t>
            </a:r>
            <a:endParaRPr b="1"/>
          </a:p>
          <a:p>
            <a:pPr indent="0" lvl="0" marL="0" rtl="0" algn="l">
              <a:spcBef>
                <a:spcPts val="0"/>
              </a:spcBef>
              <a:spcAft>
                <a:spcPts val="0"/>
              </a:spcAft>
              <a:buClr>
                <a:schemeClr val="dk1"/>
              </a:buClr>
              <a:buSzPts val="1100"/>
              <a:buFont typeface="Arial"/>
              <a:buNone/>
            </a:pPr>
            <a:r>
              <a:rPr b="1" lang="en"/>
              <a:t>2. Produce nutritious food.</a:t>
            </a:r>
            <a:endParaRPr b="1"/>
          </a:p>
          <a:p>
            <a:pPr indent="0" lvl="0" marL="0" rtl="0" algn="l">
              <a:spcBef>
                <a:spcPts val="0"/>
              </a:spcBef>
              <a:spcAft>
                <a:spcPts val="0"/>
              </a:spcAft>
              <a:buClr>
                <a:schemeClr val="dk1"/>
              </a:buClr>
              <a:buSzPts val="1100"/>
              <a:buFont typeface="Arial"/>
              <a:buNone/>
            </a:pPr>
            <a:r>
              <a:rPr b="1" lang="en"/>
              <a:t>3. Control diseases, especially soilborne</a:t>
            </a:r>
            <a:endParaRPr b="1"/>
          </a:p>
          <a:p>
            <a:pPr indent="0" lvl="0" marL="0" rtl="0" algn="l">
              <a:spcBef>
                <a:spcPts val="0"/>
              </a:spcBef>
              <a:spcAft>
                <a:spcPts val="0"/>
              </a:spcAft>
              <a:buClr>
                <a:schemeClr val="dk1"/>
              </a:buClr>
              <a:buSzPts val="1100"/>
              <a:buFont typeface="Arial"/>
              <a:buNone/>
            </a:pPr>
            <a:r>
              <a:rPr b="1" lang="en"/>
              <a:t>diseases; for example, “Break the wilt cycle</a:t>
            </a:r>
            <a:endParaRPr b="1"/>
          </a:p>
          <a:p>
            <a:pPr indent="0" lvl="0" marL="0" rtl="0" algn="l">
              <a:spcBef>
                <a:spcPts val="0"/>
              </a:spcBef>
              <a:spcAft>
                <a:spcPts val="0"/>
              </a:spcAft>
              <a:buClr>
                <a:schemeClr val="dk1"/>
              </a:buClr>
              <a:buSzPts val="1100"/>
              <a:buFont typeface="Arial"/>
              <a:buNone/>
            </a:pPr>
            <a:r>
              <a:rPr b="1" lang="en"/>
              <a:t>among crops in the tomato family.”</a:t>
            </a:r>
            <a:endParaRPr b="1"/>
          </a:p>
          <a:p>
            <a:pPr indent="0" lvl="0" marL="0" rtl="0" algn="l">
              <a:spcBef>
                <a:spcPts val="0"/>
              </a:spcBef>
              <a:spcAft>
                <a:spcPts val="0"/>
              </a:spcAft>
              <a:buClr>
                <a:schemeClr val="dk1"/>
              </a:buClr>
              <a:buSzPts val="1100"/>
              <a:buFont typeface="Arial"/>
              <a:buNone/>
            </a:pPr>
            <a:r>
              <a:rPr b="1" lang="en"/>
              <a:t>4. Reduce weed pressure; for example,</a:t>
            </a:r>
            <a:endParaRPr b="1"/>
          </a:p>
          <a:p>
            <a:pPr indent="0" lvl="0" marL="0" rtl="0" algn="l">
              <a:spcBef>
                <a:spcPts val="0"/>
              </a:spcBef>
              <a:spcAft>
                <a:spcPts val="0"/>
              </a:spcAft>
              <a:buClr>
                <a:schemeClr val="dk1"/>
              </a:buClr>
              <a:buSzPts val="1100"/>
              <a:buFont typeface="Arial"/>
              <a:buNone/>
            </a:pPr>
            <a:r>
              <a:rPr b="1" lang="en"/>
              <a:t>“Manage the rotation to confuse the weeds.”</a:t>
            </a:r>
            <a:endParaRPr b="1"/>
          </a:p>
          <a:p>
            <a:pPr indent="0" lvl="0" marL="0" rtl="0" algn="l">
              <a:spcBef>
                <a:spcPts val="0"/>
              </a:spcBef>
              <a:spcAft>
                <a:spcPts val="0"/>
              </a:spcAft>
              <a:buClr>
                <a:schemeClr val="dk1"/>
              </a:buClr>
              <a:buSzPts val="1100"/>
              <a:buFont typeface="Arial"/>
              <a:buNone/>
            </a:pPr>
            <a:r>
              <a:rPr b="1" lang="en"/>
              <a:t>5. Increase profitability.</a:t>
            </a:r>
            <a:endParaRPr b="1"/>
          </a:p>
          <a:p>
            <a:pPr indent="0" lvl="0" marL="0" rtl="0" algn="l">
              <a:spcBef>
                <a:spcPts val="0"/>
              </a:spcBef>
              <a:spcAft>
                <a:spcPts val="0"/>
              </a:spcAft>
              <a:buClr>
                <a:schemeClr val="dk1"/>
              </a:buClr>
              <a:buSzPts val="1100"/>
              <a:buFont typeface="Arial"/>
              <a:buNone/>
            </a:pPr>
            <a:r>
              <a:rPr b="1" lang="en"/>
              <a:t>6. Have a holistic approach and a good rotation</a:t>
            </a:r>
            <a:endParaRPr b="1"/>
          </a:p>
          <a:p>
            <a:pPr indent="0" lvl="0" marL="0" rtl="0" algn="l">
              <a:spcBef>
                <a:spcPts val="0"/>
              </a:spcBef>
              <a:spcAft>
                <a:spcPts val="0"/>
              </a:spcAft>
              <a:buClr>
                <a:schemeClr val="dk1"/>
              </a:buClr>
              <a:buSzPts val="1100"/>
              <a:buFont typeface="Arial"/>
              <a:buNone/>
            </a:pPr>
            <a:r>
              <a:rPr b="1" lang="en"/>
              <a:t>that leads to healthy crops.</a:t>
            </a:r>
            <a:endParaRPr b="1"/>
          </a:p>
          <a:p>
            <a:pPr indent="0" lvl="0" marL="0" rtl="0" algn="l">
              <a:spcBef>
                <a:spcPts val="0"/>
              </a:spcBef>
              <a:spcAft>
                <a:spcPts val="0"/>
              </a:spcAft>
              <a:buClr>
                <a:schemeClr val="dk1"/>
              </a:buClr>
              <a:buSzPts val="1100"/>
              <a:buFont typeface="Arial"/>
              <a:buNone/>
            </a:pPr>
            <a:r>
              <a:rPr b="1" lang="en"/>
              <a:t>7. Manage the farm as a whole system.</a:t>
            </a:r>
            <a:endParaRPr b="1"/>
          </a:p>
          <a:p>
            <a:pPr indent="0" lvl="0" marL="0" rtl="0" algn="l">
              <a:spcBef>
                <a:spcPts val="0"/>
              </a:spcBef>
              <a:spcAft>
                <a:spcPts val="0"/>
              </a:spcAft>
              <a:buClr>
                <a:schemeClr val="dk1"/>
              </a:buClr>
              <a:buSzPts val="1100"/>
              <a:buFont typeface="Arial"/>
              <a:buNone/>
            </a:pPr>
            <a:r>
              <a:rPr b="1" lang="en"/>
              <a:t>8. Have a diverse line of products to market.</a:t>
            </a:r>
            <a:endParaRPr b="1"/>
          </a:p>
          <a:p>
            <a:pPr indent="0" lvl="0" marL="0" rtl="0" algn="l">
              <a:spcBef>
                <a:spcPts val="0"/>
              </a:spcBef>
              <a:spcAft>
                <a:spcPts val="0"/>
              </a:spcAft>
              <a:buClr>
                <a:schemeClr val="dk1"/>
              </a:buClr>
              <a:buSzPts val="1100"/>
              <a:buFont typeface="Arial"/>
              <a:buNone/>
            </a:pPr>
            <a:r>
              <a:rPr b="1" lang="en"/>
              <a:t>9. Provide economic stability.</a:t>
            </a:r>
            <a:endParaRPr b="1"/>
          </a:p>
          <a:p>
            <a:pPr indent="0" lvl="0" marL="0" rtl="0" algn="l">
              <a:spcBef>
                <a:spcPts val="0"/>
              </a:spcBef>
              <a:spcAft>
                <a:spcPts val="0"/>
              </a:spcAft>
              <a:buClr>
                <a:schemeClr val="dk1"/>
              </a:buClr>
              <a:buSzPts val="1100"/>
              <a:buFont typeface="Arial"/>
              <a:buNone/>
            </a:pPr>
            <a:r>
              <a:rPr b="1" lang="en"/>
              <a:t>10. Control insects.</a:t>
            </a:r>
            <a:endParaRPr b="1"/>
          </a:p>
          <a:p>
            <a:pPr indent="0" lvl="0" marL="0" rtl="0" algn="l">
              <a:spcBef>
                <a:spcPts val="0"/>
              </a:spcBef>
              <a:spcAft>
                <a:spcPts val="0"/>
              </a:spcAft>
              <a:buClr>
                <a:schemeClr val="dk1"/>
              </a:buClr>
              <a:buSzPts val="1100"/>
              <a:buFont typeface="Arial"/>
              <a:buNone/>
            </a:pPr>
            <a:r>
              <a:t/>
            </a:r>
            <a:endParaRPr b="1"/>
          </a:p>
        </p:txBody>
      </p:sp>
      <p:sp>
        <p:nvSpPr>
          <p:cNvPr id="312" name="Google Shape;312;p42"/>
          <p:cNvSpPr txBox="1"/>
          <p:nvPr/>
        </p:nvSpPr>
        <p:spPr>
          <a:xfrm>
            <a:off x="4636000" y="433500"/>
            <a:ext cx="4347900" cy="4063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b="1" lang="en">
                <a:solidFill>
                  <a:schemeClr val="dk1"/>
                </a:solidFill>
              </a:rPr>
              <a:t>11. Add nitrogen and other nutrients in a way</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that is environmentally safe and conforms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with regulations.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12. Maintain biotic diversity.</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13. Unlock the living potential of the soil.</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14. Reduce labor costs.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15. Balance economic viability and soil fertility.</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16. Diversify tasks to keep labor happy and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productive all season.</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17. Balance the needs of the farm with the needs of the farmer.</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18. Minimize off-farm inputs.</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19. Capture solar energy wherever possible.</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20. Refine the aesthetic quality of fields and</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farm.</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21. Bring the farmer to life; develop a spiritual</a:t>
            </a:r>
            <a:endParaRPr b="1">
              <a:solidFill>
                <a:schemeClr val="dk1"/>
              </a:solidFill>
            </a:endParaRPr>
          </a:p>
          <a:p>
            <a:pPr indent="0" lvl="0" marL="0" rtl="0" algn="l">
              <a:spcBef>
                <a:spcPts val="0"/>
              </a:spcBef>
              <a:spcAft>
                <a:spcPts val="0"/>
              </a:spcAft>
              <a:buClr>
                <a:schemeClr val="dk1"/>
              </a:buClr>
              <a:buSzPts val="1100"/>
              <a:buFont typeface="Arial"/>
              <a:buNone/>
            </a:pPr>
            <a:r>
              <a:rPr b="1" lang="en">
                <a:solidFill>
                  <a:schemeClr val="dk1"/>
                </a:solidFill>
              </a:rPr>
              <a:t>relationship with the land.</a:t>
            </a:r>
            <a:endParaRPr b="1">
              <a:solidFill>
                <a:schemeClr val="dk1"/>
              </a:solidFill>
            </a:endParaRPr>
          </a:p>
          <a:p>
            <a:pPr indent="0" lvl="0" marL="0" rtl="0" algn="l">
              <a:spcBef>
                <a:spcPts val="0"/>
              </a:spcBef>
              <a:spcAft>
                <a:spcPts val="0"/>
              </a:spcAft>
              <a:buNone/>
            </a:pPr>
            <a:r>
              <a:t/>
            </a:r>
            <a:endParaRPr b="1"/>
          </a:p>
        </p:txBody>
      </p:sp>
      <p:sp>
        <p:nvSpPr>
          <p:cNvPr id="313" name="Google Shape;313;p42"/>
          <p:cNvSpPr txBox="1"/>
          <p:nvPr/>
        </p:nvSpPr>
        <p:spPr>
          <a:xfrm>
            <a:off x="3214150" y="0"/>
            <a:ext cx="2578500" cy="41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500" u="sng"/>
              <a:t>Goals for Crop Rotation</a:t>
            </a:r>
            <a:endParaRPr b="1" sz="1500" u="sng"/>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43"/>
          <p:cNvSpPr txBox="1"/>
          <p:nvPr>
            <p:ph idx="1" type="body"/>
          </p:nvPr>
        </p:nvSpPr>
        <p:spPr>
          <a:xfrm>
            <a:off x="2072020" y="1836913"/>
            <a:ext cx="5495704" cy="1469674"/>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3600"/>
              <a:buNone/>
            </a:pPr>
            <a:r>
              <a:rPr lang="en" sz="3600"/>
              <a:t>Questions or comments?</a:t>
            </a:r>
            <a:endParaRPr sz="110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44"/>
          <p:cNvSpPr txBox="1"/>
          <p:nvPr>
            <p:ph type="ctrTitle"/>
          </p:nvPr>
        </p:nvSpPr>
        <p:spPr>
          <a:xfrm>
            <a:off x="1941910" y="1885950"/>
            <a:ext cx="6686549" cy="1697086"/>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rgbClr val="262626"/>
              </a:buClr>
              <a:buSzPts val="2700"/>
              <a:buFont typeface="Merriweather Black"/>
              <a:buNone/>
            </a:pPr>
            <a:r>
              <a:rPr lang="en" sz="2700">
                <a:latin typeface="Merriweather Black"/>
                <a:ea typeface="Merriweather Black"/>
                <a:cs typeface="Merriweather Black"/>
                <a:sym typeface="Merriweather Black"/>
              </a:rPr>
              <a:t>SUSTAINABLE AGRICULTURAL</a:t>
            </a:r>
            <a:br>
              <a:rPr lang="en" sz="2700">
                <a:latin typeface="Merriweather Black"/>
                <a:ea typeface="Merriweather Black"/>
                <a:cs typeface="Merriweather Black"/>
                <a:sym typeface="Merriweather Black"/>
              </a:rPr>
            </a:br>
            <a:r>
              <a:rPr lang="en" sz="2700">
                <a:latin typeface="Merriweather Black"/>
                <a:ea typeface="Merriweather Black"/>
                <a:cs typeface="Merriweather Black"/>
                <a:sym typeface="Merriweather Black"/>
              </a:rPr>
              <a:t>PRACTICES</a:t>
            </a:r>
            <a:br>
              <a:rPr lang="en" sz="4500">
                <a:latin typeface="Merriweather Black"/>
                <a:ea typeface="Merriweather Black"/>
                <a:cs typeface="Merriweather Black"/>
                <a:sym typeface="Merriweather Black"/>
              </a:rPr>
            </a:br>
            <a:endParaRPr sz="1100"/>
          </a:p>
        </p:txBody>
      </p:sp>
      <p:sp>
        <p:nvSpPr>
          <p:cNvPr id="324" name="Google Shape;324;p44"/>
          <p:cNvSpPr txBox="1"/>
          <p:nvPr>
            <p:ph idx="1" type="subTitle"/>
          </p:nvPr>
        </p:nvSpPr>
        <p:spPr>
          <a:xfrm>
            <a:off x="1941910" y="3583034"/>
            <a:ext cx="6686549" cy="844712"/>
          </a:xfrm>
          <a:prstGeom prst="rect">
            <a:avLst/>
          </a:prstGeom>
          <a:noFill/>
          <a:ln>
            <a:noFill/>
          </a:ln>
        </p:spPr>
        <p:txBody>
          <a:bodyPr anchorCtr="0" anchor="t" bIns="34275" lIns="68575" spcFirstLastPara="1" rIns="68575" wrap="square" tIns="34275">
            <a:normAutofit fontScale="77500" lnSpcReduction="20000"/>
          </a:bodyPr>
          <a:lstStyle/>
          <a:p>
            <a:pPr indent="0" lvl="0" marL="0" rtl="0" algn="l">
              <a:spcBef>
                <a:spcPts val="0"/>
              </a:spcBef>
              <a:spcAft>
                <a:spcPts val="0"/>
              </a:spcAft>
              <a:buSzPct val="100000"/>
              <a:buNone/>
            </a:pPr>
            <a:r>
              <a:rPr lang="en" sz="3600"/>
              <a:t>Cover Crops</a:t>
            </a:r>
            <a:endParaRPr sz="1100"/>
          </a:p>
          <a:p>
            <a:pPr indent="0" lvl="0" marL="0" rtl="0" algn="l">
              <a:spcBef>
                <a:spcPts val="800"/>
              </a:spcBef>
              <a:spcAft>
                <a:spcPts val="0"/>
              </a:spcAft>
              <a:buSzPct val="100000"/>
              <a:buNone/>
            </a:pPr>
            <a:r>
              <a:rPr lang="en" sz="3600"/>
              <a:t>Other Growing Methods</a:t>
            </a:r>
            <a:endParaRPr sz="1100"/>
          </a:p>
          <a:p>
            <a:pPr indent="0" lvl="0" marL="0" rtl="0" algn="l">
              <a:spcBef>
                <a:spcPts val="800"/>
              </a:spcBef>
              <a:spcAft>
                <a:spcPts val="0"/>
              </a:spcAft>
              <a:buSzPct val="100000"/>
              <a:buNone/>
            </a:pPr>
            <a:r>
              <a:t/>
            </a:r>
            <a:endParaRPr sz="36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45"/>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1100"/>
              <a:t>Why Cover Crops?</a:t>
            </a:r>
            <a:endParaRPr sz="1100"/>
          </a:p>
        </p:txBody>
      </p:sp>
      <p:sp>
        <p:nvSpPr>
          <p:cNvPr id="330" name="Google Shape;330;p45"/>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fontScale="92500" lnSpcReduction="10000"/>
          </a:bodyPr>
          <a:lstStyle/>
          <a:p>
            <a:pPr indent="0" lvl="0" marL="0" marR="0" rtl="0" algn="l">
              <a:lnSpc>
                <a:spcPct val="107000"/>
              </a:lnSpc>
              <a:spcBef>
                <a:spcPts val="0"/>
              </a:spcBef>
              <a:spcAft>
                <a:spcPts val="0"/>
              </a:spcAft>
              <a:buSzPct val="100000"/>
              <a:buNone/>
            </a:pPr>
            <a:r>
              <a:rPr lang="en" sz="1500">
                <a:latin typeface="Calibri"/>
                <a:ea typeface="Calibri"/>
                <a:cs typeface="Calibri"/>
                <a:sym typeface="Calibri"/>
              </a:rPr>
              <a:t>What is a cover crop </a:t>
            </a:r>
            <a:endParaRPr sz="1100"/>
          </a:p>
          <a:p>
            <a:pPr indent="0" lvl="0" marL="0" marR="0" rtl="0" algn="l">
              <a:lnSpc>
                <a:spcPct val="107000"/>
              </a:lnSpc>
              <a:spcBef>
                <a:spcPts val="600"/>
              </a:spcBef>
              <a:spcAft>
                <a:spcPts val="0"/>
              </a:spcAft>
              <a:buSzPct val="100000"/>
              <a:buNone/>
            </a:pPr>
            <a:r>
              <a:rPr b="0" i="0" lang="en" sz="1500">
                <a:solidFill>
                  <a:srgbClr val="212121"/>
                </a:solidFill>
                <a:latin typeface="Roboto"/>
                <a:ea typeface="Roboto"/>
                <a:cs typeface="Roboto"/>
                <a:sym typeface="Roboto"/>
              </a:rPr>
              <a:t>A </a:t>
            </a:r>
            <a:r>
              <a:rPr b="1" i="0" lang="en" sz="1500">
                <a:solidFill>
                  <a:srgbClr val="212121"/>
                </a:solidFill>
                <a:latin typeface="Roboto"/>
                <a:ea typeface="Roboto"/>
                <a:cs typeface="Roboto"/>
                <a:sym typeface="Roboto"/>
              </a:rPr>
              <a:t>cover crop</a:t>
            </a:r>
            <a:r>
              <a:rPr b="0" i="0" lang="en" sz="1500">
                <a:solidFill>
                  <a:srgbClr val="212121"/>
                </a:solidFill>
                <a:latin typeface="Roboto"/>
                <a:ea typeface="Roboto"/>
                <a:cs typeface="Roboto"/>
                <a:sym typeface="Roboto"/>
              </a:rPr>
              <a:t> is a </a:t>
            </a:r>
            <a:r>
              <a:rPr b="1" i="0" lang="en" sz="1500">
                <a:solidFill>
                  <a:srgbClr val="212121"/>
                </a:solidFill>
                <a:latin typeface="Roboto"/>
                <a:ea typeface="Roboto"/>
                <a:cs typeface="Roboto"/>
                <a:sym typeface="Roboto"/>
              </a:rPr>
              <a:t>plant</a:t>
            </a:r>
            <a:r>
              <a:rPr b="0" i="0" lang="en" sz="1500">
                <a:solidFill>
                  <a:srgbClr val="212121"/>
                </a:solidFill>
                <a:latin typeface="Roboto"/>
                <a:ea typeface="Roboto"/>
                <a:cs typeface="Roboto"/>
                <a:sym typeface="Roboto"/>
              </a:rPr>
              <a:t> that is used primarily to slow erosion, improve soil health, enhance water availability, smother weeds, help control pests and diseases, increase biodiversity and bring a host of other benefits to your farm.</a:t>
            </a:r>
            <a:endParaRPr sz="1500">
              <a:latin typeface="Calibri"/>
              <a:ea typeface="Calibri"/>
              <a:cs typeface="Calibri"/>
              <a:sym typeface="Calibri"/>
            </a:endParaRPr>
          </a:p>
          <a:p>
            <a:pPr indent="0" lvl="0" marL="0" marR="0" rtl="0" algn="l">
              <a:lnSpc>
                <a:spcPct val="107000"/>
              </a:lnSpc>
              <a:spcBef>
                <a:spcPts val="600"/>
              </a:spcBef>
              <a:spcAft>
                <a:spcPts val="0"/>
              </a:spcAft>
              <a:buSzPct val="100000"/>
              <a:buNone/>
            </a:pPr>
            <a:r>
              <a:t/>
            </a:r>
            <a:endParaRPr sz="1500">
              <a:latin typeface="Calibri"/>
              <a:ea typeface="Calibri"/>
              <a:cs typeface="Calibri"/>
              <a:sym typeface="Calibri"/>
            </a:endParaRPr>
          </a:p>
          <a:p>
            <a:pPr indent="0" lvl="0" marL="0" marR="0" rtl="0" algn="l">
              <a:lnSpc>
                <a:spcPct val="107000"/>
              </a:lnSpc>
              <a:spcBef>
                <a:spcPts val="600"/>
              </a:spcBef>
              <a:spcAft>
                <a:spcPts val="0"/>
              </a:spcAft>
              <a:buSzPct val="100000"/>
              <a:buNone/>
            </a:pPr>
            <a:r>
              <a:rPr lang="en" sz="1500">
                <a:latin typeface="Calibri"/>
                <a:ea typeface="Calibri"/>
                <a:cs typeface="Calibri"/>
                <a:sym typeface="Calibri"/>
              </a:rPr>
              <a:t>Basic principals of soil health</a:t>
            </a:r>
            <a:endParaRPr sz="1500">
              <a:latin typeface="Calibri"/>
              <a:ea typeface="Calibri"/>
              <a:cs typeface="Calibri"/>
              <a:sym typeface="Calibri"/>
            </a:endParaRPr>
          </a:p>
          <a:p>
            <a:pPr indent="-215106" lvl="1" marL="558800" rtl="0" algn="l">
              <a:spcBef>
                <a:spcPts val="1400"/>
              </a:spcBef>
              <a:spcAft>
                <a:spcPts val="0"/>
              </a:spcAft>
              <a:buSzPct val="100000"/>
              <a:buFont typeface="Century Gothic"/>
              <a:buAutoNum type="arabicPeriod"/>
            </a:pPr>
            <a:r>
              <a:rPr b="1" i="0" lang="en" sz="1500">
                <a:solidFill>
                  <a:srgbClr val="333333"/>
                </a:solidFill>
                <a:latin typeface="Montserrat"/>
                <a:ea typeface="Montserrat"/>
                <a:cs typeface="Montserrat"/>
                <a:sym typeface="Montserrat"/>
              </a:rPr>
              <a:t>Cover the Soil.</a:t>
            </a:r>
            <a:endParaRPr b="0" i="0" sz="1500">
              <a:solidFill>
                <a:srgbClr val="333333"/>
              </a:solidFill>
              <a:latin typeface="Montserrat"/>
              <a:ea typeface="Montserrat"/>
              <a:cs typeface="Montserrat"/>
              <a:sym typeface="Montserrat"/>
            </a:endParaRPr>
          </a:p>
          <a:p>
            <a:pPr indent="-215106" lvl="1" marL="558800" rtl="0" algn="l">
              <a:spcBef>
                <a:spcPts val="800"/>
              </a:spcBef>
              <a:spcAft>
                <a:spcPts val="0"/>
              </a:spcAft>
              <a:buSzPct val="100000"/>
              <a:buFont typeface="Century Gothic"/>
              <a:buAutoNum type="arabicPeriod"/>
            </a:pPr>
            <a:r>
              <a:rPr b="1" i="0" lang="en" sz="1500">
                <a:solidFill>
                  <a:srgbClr val="333333"/>
                </a:solidFill>
                <a:latin typeface="Montserrat"/>
                <a:ea typeface="Montserrat"/>
                <a:cs typeface="Montserrat"/>
                <a:sym typeface="Montserrat"/>
              </a:rPr>
              <a:t>Minimize Soil Disturbance.</a:t>
            </a:r>
            <a:endParaRPr b="0" i="0" sz="1500">
              <a:solidFill>
                <a:srgbClr val="333333"/>
              </a:solidFill>
              <a:latin typeface="Montserrat"/>
              <a:ea typeface="Montserrat"/>
              <a:cs typeface="Montserrat"/>
              <a:sym typeface="Montserrat"/>
            </a:endParaRPr>
          </a:p>
          <a:p>
            <a:pPr indent="-215106" lvl="1" marL="558800" rtl="0" algn="l">
              <a:spcBef>
                <a:spcPts val="800"/>
              </a:spcBef>
              <a:spcAft>
                <a:spcPts val="0"/>
              </a:spcAft>
              <a:buSzPct val="100000"/>
              <a:buFont typeface="Century Gothic"/>
              <a:buAutoNum type="arabicPeriod"/>
            </a:pPr>
            <a:r>
              <a:rPr b="1" i="0" lang="en" sz="1500">
                <a:solidFill>
                  <a:srgbClr val="333333"/>
                </a:solidFill>
                <a:latin typeface="Montserrat"/>
                <a:ea typeface="Montserrat"/>
                <a:cs typeface="Montserrat"/>
                <a:sym typeface="Montserrat"/>
              </a:rPr>
              <a:t>Increase Plant Diversity.</a:t>
            </a:r>
            <a:endParaRPr b="0" i="0" sz="1500">
              <a:solidFill>
                <a:srgbClr val="333333"/>
              </a:solidFill>
              <a:latin typeface="Montserrat"/>
              <a:ea typeface="Montserrat"/>
              <a:cs typeface="Montserrat"/>
              <a:sym typeface="Montserrat"/>
            </a:endParaRPr>
          </a:p>
          <a:p>
            <a:pPr indent="-215106" lvl="1" marL="558800" rtl="0" algn="l">
              <a:spcBef>
                <a:spcPts val="800"/>
              </a:spcBef>
              <a:spcAft>
                <a:spcPts val="0"/>
              </a:spcAft>
              <a:buSzPct val="100000"/>
              <a:buFont typeface="Century Gothic"/>
              <a:buAutoNum type="arabicPeriod"/>
            </a:pPr>
            <a:r>
              <a:rPr b="1" i="0" lang="en" sz="1500">
                <a:solidFill>
                  <a:srgbClr val="333333"/>
                </a:solidFill>
                <a:latin typeface="Montserrat"/>
                <a:ea typeface="Montserrat"/>
                <a:cs typeface="Montserrat"/>
                <a:sym typeface="Montserrat"/>
              </a:rPr>
              <a:t>Maintain Continuous Living Plants/Roots.</a:t>
            </a:r>
            <a:endParaRPr b="0" i="0" sz="1500">
              <a:solidFill>
                <a:srgbClr val="333333"/>
              </a:solidFill>
              <a:latin typeface="Montserrat"/>
              <a:ea typeface="Montserrat"/>
              <a:cs typeface="Montserrat"/>
              <a:sym typeface="Montserrat"/>
            </a:endParaRPr>
          </a:p>
          <a:p>
            <a:pPr indent="-177800" lvl="0" marL="254000" rtl="0" algn="l">
              <a:spcBef>
                <a:spcPts val="800"/>
              </a:spcBef>
              <a:spcAft>
                <a:spcPts val="0"/>
              </a:spcAft>
              <a:buSzPct val="127272"/>
              <a:buNone/>
            </a:pPr>
            <a:r>
              <a:t/>
            </a:r>
            <a:endParaRPr sz="11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46"/>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3300"/>
              <a:buFont typeface="Calibri"/>
              <a:buNone/>
            </a:pPr>
            <a:r>
              <a:rPr lang="en" sz="3300">
                <a:latin typeface="Calibri"/>
                <a:ea typeface="Calibri"/>
                <a:cs typeface="Calibri"/>
                <a:sym typeface="Calibri"/>
              </a:rPr>
              <a:t>Benefits of Cover cropping</a:t>
            </a:r>
            <a:endParaRPr sz="1100"/>
          </a:p>
        </p:txBody>
      </p:sp>
      <p:sp>
        <p:nvSpPr>
          <p:cNvPr id="336" name="Google Shape;336;p46"/>
          <p:cNvSpPr txBox="1"/>
          <p:nvPr>
            <p:ph idx="1" type="body"/>
          </p:nvPr>
        </p:nvSpPr>
        <p:spPr>
          <a:xfrm>
            <a:off x="1929808" y="1369219"/>
            <a:ext cx="6585541" cy="3263504"/>
          </a:xfrm>
          <a:prstGeom prst="rect">
            <a:avLst/>
          </a:prstGeom>
          <a:noFill/>
          <a:ln>
            <a:noFill/>
          </a:ln>
        </p:spPr>
        <p:txBody>
          <a:bodyPr anchorCtr="0" anchor="t" bIns="34275" lIns="68575" spcFirstLastPara="1" rIns="68575" wrap="square" tIns="34275">
            <a:normAutofit/>
          </a:bodyPr>
          <a:lstStyle/>
          <a:p>
            <a:pPr indent="0" lvl="0" marL="0" marR="0" rtl="0" algn="l">
              <a:lnSpc>
                <a:spcPct val="107000"/>
              </a:lnSpc>
              <a:spcBef>
                <a:spcPts val="0"/>
              </a:spcBef>
              <a:spcAft>
                <a:spcPts val="0"/>
              </a:spcAft>
              <a:buSzPts val="1400"/>
              <a:buNone/>
            </a:pPr>
            <a:r>
              <a:rPr lang="en" sz="1400">
                <a:latin typeface="Calibri"/>
                <a:ea typeface="Calibri"/>
                <a:cs typeface="Calibri"/>
                <a:sym typeface="Calibri"/>
              </a:rPr>
              <a:t>	Soil health</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Increase Organic Material </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Feeds the soil</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Increase ability to retain water</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Disease management</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Fertility</a:t>
            </a:r>
            <a:endParaRPr sz="1400">
              <a:latin typeface="Calibri"/>
              <a:ea typeface="Calibri"/>
              <a:cs typeface="Calibri"/>
              <a:sym typeface="Calibri"/>
            </a:endParaRPr>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Weed suppression</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Companion planting for pest management</a:t>
            </a:r>
            <a:endParaRPr sz="1400">
              <a:latin typeface="Calibri"/>
              <a:ea typeface="Calibri"/>
              <a:cs typeface="Calibri"/>
              <a:sym typeface="Calibri"/>
            </a:endParaRPr>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Living mulch</a:t>
            </a:r>
            <a:endParaRPr sz="1100"/>
          </a:p>
          <a:p>
            <a:pPr indent="0" lvl="0" marL="0" marR="0" rtl="0" algn="l">
              <a:lnSpc>
                <a:spcPct val="107000"/>
              </a:lnSpc>
              <a:spcBef>
                <a:spcPts val="600"/>
              </a:spcBef>
              <a:spcAft>
                <a:spcPts val="0"/>
              </a:spcAft>
              <a:buSzPts val="1400"/>
              <a:buNone/>
            </a:pPr>
            <a:r>
              <a:rPr lang="en" sz="1400">
                <a:latin typeface="Calibri"/>
                <a:ea typeface="Calibri"/>
                <a:cs typeface="Calibri"/>
                <a:sym typeface="Calibri"/>
              </a:rPr>
              <a:t>	Pollinators</a:t>
            </a:r>
            <a:endParaRPr sz="11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0" name="Shape 340"/>
        <p:cNvGrpSpPr/>
        <p:nvPr/>
      </p:nvGrpSpPr>
      <p:grpSpPr>
        <a:xfrm>
          <a:off x="0" y="0"/>
          <a:ext cx="0" cy="0"/>
          <a:chOff x="0" y="0"/>
          <a:chExt cx="0" cy="0"/>
        </a:xfrm>
      </p:grpSpPr>
      <p:pic>
        <p:nvPicPr>
          <p:cNvPr descr="A picture containing grass, outdoor, field, green&#10;&#10;Description automatically generated" id="341" name="Google Shape;341;p47"/>
          <p:cNvPicPr preferRelativeResize="0"/>
          <p:nvPr>
            <p:ph idx="1" type="body"/>
          </p:nvPr>
        </p:nvPicPr>
        <p:blipFill rotWithShape="1">
          <a:blip r:embed="rId3">
            <a:alphaModFix/>
          </a:blip>
          <a:srcRect b="0" l="0" r="13761" t="0"/>
          <a:stretch/>
        </p:blipFill>
        <p:spPr>
          <a:xfrm>
            <a:off x="15" y="961"/>
            <a:ext cx="9143985" cy="514253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45" name="Shape 345"/>
        <p:cNvGrpSpPr/>
        <p:nvPr/>
      </p:nvGrpSpPr>
      <p:grpSpPr>
        <a:xfrm>
          <a:off x="0" y="0"/>
          <a:ext cx="0" cy="0"/>
          <a:chOff x="0" y="0"/>
          <a:chExt cx="0" cy="0"/>
        </a:xfrm>
      </p:grpSpPr>
      <p:pic>
        <p:nvPicPr>
          <p:cNvPr descr="A large field of flowers&#10;&#10;Description automatically generated with medium confidence" id="346" name="Google Shape;346;p48"/>
          <p:cNvPicPr preferRelativeResize="0"/>
          <p:nvPr>
            <p:ph idx="1" type="body"/>
          </p:nvPr>
        </p:nvPicPr>
        <p:blipFill rotWithShape="1">
          <a:blip r:embed="rId3">
            <a:alphaModFix/>
          </a:blip>
          <a:srcRect b="0" l="0" r="0" t="2192"/>
          <a:stretch/>
        </p:blipFill>
        <p:spPr>
          <a:xfrm>
            <a:off x="15" y="961"/>
            <a:ext cx="9143985" cy="514253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350" name="Shape 350"/>
        <p:cNvGrpSpPr/>
        <p:nvPr/>
      </p:nvGrpSpPr>
      <p:grpSpPr>
        <a:xfrm>
          <a:off x="0" y="0"/>
          <a:ext cx="0" cy="0"/>
          <a:chOff x="0" y="0"/>
          <a:chExt cx="0" cy="0"/>
        </a:xfrm>
      </p:grpSpPr>
      <p:pic>
        <p:nvPicPr>
          <p:cNvPr descr="A picture containing outdoor, plant, grass, several&#10;&#10;Description automatically generated" id="351" name="Google Shape;351;p49"/>
          <p:cNvPicPr preferRelativeResize="0"/>
          <p:nvPr/>
        </p:nvPicPr>
        <p:blipFill rotWithShape="1">
          <a:blip r:embed="rId3">
            <a:alphaModFix/>
          </a:blip>
          <a:srcRect b="19523" l="0" r="-1" t="159"/>
          <a:stretch/>
        </p:blipFill>
        <p:spPr>
          <a:xfrm>
            <a:off x="241300" y="241300"/>
            <a:ext cx="8661401" cy="46609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sp>
        <p:nvSpPr>
          <p:cNvPr id="356" name="Google Shape;356;p50"/>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3300"/>
              <a:buFont typeface="Calibri"/>
              <a:buNone/>
            </a:pPr>
            <a:r>
              <a:rPr lang="en" sz="3300">
                <a:latin typeface="Calibri"/>
                <a:ea typeface="Calibri"/>
                <a:cs typeface="Calibri"/>
                <a:sym typeface="Calibri"/>
              </a:rPr>
              <a:t>Management of cover crops</a:t>
            </a:r>
            <a:endParaRPr sz="1100"/>
          </a:p>
        </p:txBody>
      </p:sp>
      <p:sp>
        <p:nvSpPr>
          <p:cNvPr id="357" name="Google Shape;357;p50"/>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165100" lvl="0" marL="254000" rtl="0" algn="l">
              <a:spcBef>
                <a:spcPts val="0"/>
              </a:spcBef>
              <a:spcAft>
                <a:spcPts val="0"/>
              </a:spcAft>
              <a:buSzPts val="1400"/>
              <a:buNone/>
            </a:pPr>
            <a:r>
              <a:t/>
            </a:r>
            <a:endParaRPr sz="1100"/>
          </a:p>
        </p:txBody>
      </p:sp>
      <p:sp>
        <p:nvSpPr>
          <p:cNvPr id="358" name="Google Shape;358;p50"/>
          <p:cNvSpPr txBox="1"/>
          <p:nvPr/>
        </p:nvSpPr>
        <p:spPr>
          <a:xfrm>
            <a:off x="2286664" y="2131702"/>
            <a:ext cx="4573329" cy="880097"/>
          </a:xfrm>
          <a:prstGeom prst="rect">
            <a:avLst/>
          </a:prstGeom>
          <a:noFill/>
          <a:ln>
            <a:noFill/>
          </a:ln>
        </p:spPr>
        <p:txBody>
          <a:bodyPr anchorCtr="0" anchor="t" bIns="34275" lIns="68575" spcFirstLastPara="1" rIns="68575" wrap="square" tIns="34275">
            <a:spAutoFit/>
          </a:bodyPr>
          <a:lstStyle/>
          <a:p>
            <a:pPr indent="0" lvl="0" marL="0" marR="0" rtl="0" algn="l">
              <a:lnSpc>
                <a:spcPct val="107000"/>
              </a:lnSpc>
              <a:spcBef>
                <a:spcPts val="0"/>
              </a:spcBef>
              <a:spcAft>
                <a:spcPts val="0"/>
              </a:spcAft>
              <a:buNone/>
            </a:pPr>
            <a:r>
              <a:rPr b="0" i="0" lang="en" sz="1400" u="none" cap="none" strike="noStrike">
                <a:solidFill>
                  <a:schemeClr val="dk1"/>
                </a:solidFill>
                <a:latin typeface="Calibri"/>
                <a:ea typeface="Calibri"/>
                <a:cs typeface="Calibri"/>
                <a:sym typeface="Calibri"/>
              </a:rPr>
              <a:t>		Planting</a:t>
            </a:r>
            <a:endParaRPr sz="1100"/>
          </a:p>
          <a:p>
            <a:pPr indent="0" lvl="0" marL="0" marR="0" rtl="0" algn="l">
              <a:lnSpc>
                <a:spcPct val="107000"/>
              </a:lnSpc>
              <a:spcBef>
                <a:spcPts val="600"/>
              </a:spcBef>
              <a:spcAft>
                <a:spcPts val="0"/>
              </a:spcAft>
              <a:buNone/>
            </a:pPr>
            <a:r>
              <a:rPr b="0" i="0" lang="en" sz="1400" u="none" cap="none" strike="noStrike">
                <a:solidFill>
                  <a:schemeClr val="dk1"/>
                </a:solidFill>
                <a:latin typeface="Calibri"/>
                <a:ea typeface="Calibri"/>
                <a:cs typeface="Calibri"/>
                <a:sym typeface="Calibri"/>
              </a:rPr>
              <a:t>		Terminating</a:t>
            </a:r>
            <a:endParaRPr sz="1100"/>
          </a:p>
          <a:p>
            <a:pPr indent="0" lvl="0" marL="0" marR="0" rtl="0" algn="l">
              <a:lnSpc>
                <a:spcPct val="107000"/>
              </a:lnSpc>
              <a:spcBef>
                <a:spcPts val="600"/>
              </a:spcBef>
              <a:spcAft>
                <a:spcPts val="0"/>
              </a:spcAft>
              <a:buNone/>
            </a:pPr>
            <a:r>
              <a:rPr b="0" i="0" lang="en" sz="1400" u="none" cap="none" strike="noStrike">
                <a:solidFill>
                  <a:schemeClr val="dk1"/>
                </a:solidFill>
                <a:latin typeface="Calibri"/>
                <a:ea typeface="Calibri"/>
                <a:cs typeface="Calibri"/>
                <a:sym typeface="Calibri"/>
              </a:rPr>
              <a:t>		What to do after terminating</a:t>
            </a:r>
            <a:endParaRPr b="0" i="0" sz="140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9D9D9"/>
        </a:solidFill>
      </p:bgPr>
    </p:bg>
    <p:spTree>
      <p:nvGrpSpPr>
        <p:cNvPr id="254" name="Shape 254"/>
        <p:cNvGrpSpPr/>
        <p:nvPr/>
      </p:nvGrpSpPr>
      <p:grpSpPr>
        <a:xfrm>
          <a:off x="0" y="0"/>
          <a:ext cx="0" cy="0"/>
          <a:chOff x="0" y="0"/>
          <a:chExt cx="0" cy="0"/>
        </a:xfrm>
      </p:grpSpPr>
      <p:sp>
        <p:nvSpPr>
          <p:cNvPr id="255" name="Google Shape;255;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Playfair Display Regular"/>
                <a:ea typeface="Playfair Display Regular"/>
                <a:cs typeface="Playfair Display Regular"/>
                <a:sym typeface="Playfair Display Regular"/>
              </a:rPr>
              <a:t>Soil Testing/Management Resources</a:t>
            </a:r>
            <a:endParaRPr>
              <a:latin typeface="Playfair Display Regular"/>
              <a:ea typeface="Playfair Display Regular"/>
              <a:cs typeface="Playfair Display Regular"/>
              <a:sym typeface="Playfair Display Regular"/>
            </a:endParaRPr>
          </a:p>
        </p:txBody>
      </p:sp>
      <p:sp>
        <p:nvSpPr>
          <p:cNvPr id="256" name="Google Shape;256;p3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70000" lnSpcReduction="10000"/>
          </a:bodyPr>
          <a:lstStyle/>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Local Extension office - </a:t>
            </a:r>
            <a:r>
              <a:rPr b="1" lang="en" sz="2700" u="sng">
                <a:solidFill>
                  <a:schemeClr val="hlink"/>
                </a:solidFill>
                <a:latin typeface="Playfair Display"/>
                <a:ea typeface="Playfair Display"/>
                <a:cs typeface="Playfair Display"/>
                <a:sym typeface="Playfair Display"/>
                <a:hlinkClick r:id="rId3"/>
              </a:rPr>
              <a:t>www.soiltesting.okstate.edu</a:t>
            </a:r>
            <a:endParaRPr b="1" sz="2700">
              <a:latin typeface="Playfair Display"/>
              <a:ea typeface="Playfair Display"/>
              <a:cs typeface="Playfair Display"/>
              <a:sym typeface="Playfair Display"/>
            </a:endParaRPr>
          </a:p>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Logan Labs- </a:t>
            </a:r>
            <a:r>
              <a:rPr b="1" lang="en" sz="2700" u="sng">
                <a:solidFill>
                  <a:schemeClr val="hlink"/>
                </a:solidFill>
                <a:latin typeface="Playfair Display"/>
                <a:ea typeface="Playfair Display"/>
                <a:cs typeface="Playfair Display"/>
                <a:sym typeface="Playfair Display"/>
                <a:hlinkClick r:id="rId4"/>
              </a:rPr>
              <a:t>www.loganlabs.com</a:t>
            </a:r>
            <a:endParaRPr b="1" sz="2700">
              <a:latin typeface="Playfair Display"/>
              <a:ea typeface="Playfair Display"/>
              <a:cs typeface="Playfair Display"/>
              <a:sym typeface="Playfair Display"/>
            </a:endParaRPr>
          </a:p>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Midwest Laboratories- </a:t>
            </a:r>
            <a:r>
              <a:rPr b="1" lang="en" sz="2700" u="sng">
                <a:solidFill>
                  <a:schemeClr val="hlink"/>
                </a:solidFill>
                <a:latin typeface="Playfair Display"/>
                <a:ea typeface="Playfair Display"/>
                <a:cs typeface="Playfair Display"/>
                <a:sym typeface="Playfair Display"/>
                <a:hlinkClick r:id="rId5"/>
              </a:rPr>
              <a:t>www.midwestlabs.com</a:t>
            </a:r>
            <a:endParaRPr b="1" sz="2700">
              <a:latin typeface="Playfair Display"/>
              <a:ea typeface="Playfair Display"/>
              <a:cs typeface="Playfair Display"/>
              <a:sym typeface="Playfair Display"/>
            </a:endParaRPr>
          </a:p>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Ellen Polishuk (consulting)- </a:t>
            </a:r>
            <a:r>
              <a:rPr b="1" lang="en" sz="2700" u="sng">
                <a:solidFill>
                  <a:schemeClr val="hlink"/>
                </a:solidFill>
                <a:latin typeface="Playfair Display"/>
                <a:ea typeface="Playfair Display"/>
                <a:cs typeface="Playfair Display"/>
                <a:sym typeface="Playfair Display"/>
                <a:hlinkClick r:id="rId6"/>
              </a:rPr>
              <a:t>www.planttoprofit.com/farm-consulting</a:t>
            </a:r>
            <a:endParaRPr b="1" sz="2700">
              <a:latin typeface="Playfair Display"/>
              <a:ea typeface="Playfair Display"/>
              <a:cs typeface="Playfair Display"/>
              <a:sym typeface="Playfair Display"/>
            </a:endParaRPr>
          </a:p>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Beneficial Nematodes- </a:t>
            </a:r>
            <a:r>
              <a:rPr b="1" lang="en" sz="2700" u="sng">
                <a:solidFill>
                  <a:schemeClr val="hlink"/>
                </a:solidFill>
                <a:latin typeface="Playfair Display"/>
                <a:ea typeface="Playfair Display"/>
                <a:cs typeface="Playfair Display"/>
                <a:sym typeface="Playfair Display"/>
                <a:hlinkClick r:id="rId7"/>
              </a:rPr>
              <a:t>www.arbico.com</a:t>
            </a:r>
            <a:endParaRPr b="1" sz="2700">
              <a:latin typeface="Playfair Display"/>
              <a:ea typeface="Playfair Display"/>
              <a:cs typeface="Playfair Display"/>
              <a:sym typeface="Playfair Display"/>
            </a:endParaRPr>
          </a:p>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Broadfork (locally made!)- Mayfield Metal Works on Facebook</a:t>
            </a:r>
            <a:endParaRPr b="1" sz="2700">
              <a:latin typeface="Playfair Display"/>
              <a:ea typeface="Playfair Display"/>
              <a:cs typeface="Playfair Display"/>
              <a:sym typeface="Playfair Display"/>
            </a:endParaRPr>
          </a:p>
          <a:p>
            <a:pPr indent="-348615" lvl="0" marL="457200" rtl="0" algn="l">
              <a:spcBef>
                <a:spcPts val="0"/>
              </a:spcBef>
              <a:spcAft>
                <a:spcPts val="0"/>
              </a:spcAft>
              <a:buSzPct val="100000"/>
              <a:buFont typeface="Playfair Display"/>
              <a:buChar char="●"/>
            </a:pPr>
            <a:r>
              <a:rPr b="1" lang="en" sz="2700">
                <a:latin typeface="Playfair Display"/>
                <a:ea typeface="Playfair Display"/>
                <a:cs typeface="Playfair Display"/>
                <a:sym typeface="Playfair Display"/>
              </a:rPr>
              <a:t>No-Till books: The Organic No Till Farming Revolution, The No Till Organic Vegetable Farm, No-Till Intensive Vegetable Culture, Teaming With Microbes (Fungi, Nutrients)</a:t>
            </a:r>
            <a:endParaRPr b="1" sz="2700">
              <a:latin typeface="Playfair Display"/>
              <a:ea typeface="Playfair Display"/>
              <a:cs typeface="Playfair Display"/>
              <a:sym typeface="Playfair Display"/>
            </a:endParaRPr>
          </a:p>
          <a:p>
            <a:pPr indent="0" lvl="0" marL="457200" rtl="0" algn="l">
              <a:spcBef>
                <a:spcPts val="1200"/>
              </a:spcBef>
              <a:spcAft>
                <a:spcPts val="1200"/>
              </a:spcAft>
              <a:buNone/>
            </a:pPr>
            <a:r>
              <a:t/>
            </a:r>
            <a:endParaRPr b="1">
              <a:latin typeface="Playfair Display"/>
              <a:ea typeface="Playfair Display"/>
              <a:cs typeface="Playfair Display"/>
              <a:sym typeface="Playfair Display"/>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51"/>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2100"/>
              <a:t>Planting methods of cover crops</a:t>
            </a:r>
            <a:endParaRPr sz="2100"/>
          </a:p>
        </p:txBody>
      </p:sp>
      <p:sp>
        <p:nvSpPr>
          <p:cNvPr id="364" name="Google Shape;364;p51"/>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sz="1100"/>
              <a:t>Broadcasting</a:t>
            </a:r>
            <a:endParaRPr sz="1100"/>
          </a:p>
          <a:p>
            <a:pPr indent="-215900" lvl="1" marL="558800" rtl="0" algn="l">
              <a:spcBef>
                <a:spcPts val="800"/>
              </a:spcBef>
              <a:spcAft>
                <a:spcPts val="0"/>
              </a:spcAft>
              <a:buSzPts val="1200"/>
              <a:buChar char="🠶"/>
            </a:pPr>
            <a:r>
              <a:rPr lang="en" sz="1100"/>
              <a:t>Easiest method</a:t>
            </a:r>
            <a:endParaRPr sz="1100"/>
          </a:p>
          <a:p>
            <a:pPr indent="-215900" lvl="1" marL="558800" rtl="0" algn="l">
              <a:spcBef>
                <a:spcPts val="800"/>
              </a:spcBef>
              <a:spcAft>
                <a:spcPts val="0"/>
              </a:spcAft>
              <a:buSzPts val="1200"/>
              <a:buChar char="🠶"/>
            </a:pPr>
            <a:r>
              <a:rPr lang="en" sz="1100"/>
              <a:t>Can be broadcast into unworked soil and into existing crops</a:t>
            </a:r>
            <a:endParaRPr sz="1100"/>
          </a:p>
          <a:p>
            <a:pPr indent="-215900" lvl="1" marL="558800" rtl="0" algn="l">
              <a:spcBef>
                <a:spcPts val="800"/>
              </a:spcBef>
              <a:spcAft>
                <a:spcPts val="0"/>
              </a:spcAft>
              <a:buSzPts val="1200"/>
              <a:buChar char="🠶"/>
            </a:pPr>
            <a:r>
              <a:rPr lang="en" sz="1100"/>
              <a:t>Less effective – requires more seed</a:t>
            </a:r>
            <a:endParaRPr sz="1100"/>
          </a:p>
          <a:p>
            <a:pPr indent="-215900" lvl="1" marL="558800" rtl="0" algn="l">
              <a:spcBef>
                <a:spcPts val="800"/>
              </a:spcBef>
              <a:spcAft>
                <a:spcPts val="0"/>
              </a:spcAft>
              <a:buSzPts val="1200"/>
              <a:buChar char="🠶"/>
            </a:pPr>
            <a:r>
              <a:rPr lang="en" sz="1100"/>
              <a:t>Germination can be improved significantly by working in seed with raking or harrowing, also by preparing a seed bed ahead of time</a:t>
            </a:r>
            <a:endParaRPr sz="1100"/>
          </a:p>
          <a:p>
            <a:pPr indent="-254000" lvl="0" marL="254000" rtl="0" algn="l">
              <a:spcBef>
                <a:spcPts val="800"/>
              </a:spcBef>
              <a:spcAft>
                <a:spcPts val="0"/>
              </a:spcAft>
              <a:buSzPts val="1400"/>
              <a:buChar char="🠶"/>
            </a:pPr>
            <a:r>
              <a:rPr lang="en" sz="1100"/>
              <a:t>Machine method</a:t>
            </a:r>
            <a:endParaRPr sz="1100"/>
          </a:p>
          <a:p>
            <a:pPr indent="-215900" lvl="1" marL="558800" rtl="0" algn="l">
              <a:spcBef>
                <a:spcPts val="800"/>
              </a:spcBef>
              <a:spcAft>
                <a:spcPts val="0"/>
              </a:spcAft>
              <a:buSzPts val="1200"/>
              <a:buChar char="🠶"/>
            </a:pPr>
            <a:r>
              <a:rPr lang="en" sz="1100"/>
              <a:t>Drills on tractors for larger fields</a:t>
            </a:r>
            <a:endParaRPr sz="1100"/>
          </a:p>
          <a:p>
            <a:pPr indent="-215900" lvl="1" marL="558800" rtl="0" algn="l">
              <a:spcBef>
                <a:spcPts val="800"/>
              </a:spcBef>
              <a:spcAft>
                <a:spcPts val="0"/>
              </a:spcAft>
              <a:buSzPts val="1200"/>
              <a:buChar char="🠶"/>
            </a:pPr>
            <a:r>
              <a:rPr lang="en" sz="1100"/>
              <a:t>Jang seeder or other small field seeder</a:t>
            </a:r>
            <a:endParaRPr sz="11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descr="A picture containing outdoor, grass, tree, plant&#10;&#10;Description automatically generated" id="369" name="Google Shape;369;p52"/>
          <p:cNvPicPr preferRelativeResize="0"/>
          <p:nvPr/>
        </p:nvPicPr>
        <p:blipFill rotWithShape="1">
          <a:blip r:embed="rId3">
            <a:alphaModFix/>
          </a:blip>
          <a:srcRect b="0" l="0" r="0" t="0"/>
          <a:stretch/>
        </p:blipFill>
        <p:spPr>
          <a:xfrm rot="5400000">
            <a:off x="1587238" y="907484"/>
            <a:ext cx="5143500" cy="332853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53"/>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2100"/>
              <a:t>Terminating cover crops</a:t>
            </a:r>
            <a:endParaRPr sz="2100"/>
          </a:p>
        </p:txBody>
      </p:sp>
      <p:sp>
        <p:nvSpPr>
          <p:cNvPr id="375" name="Google Shape;375;p53"/>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sz="1100"/>
              <a:t>Mowing</a:t>
            </a:r>
            <a:endParaRPr sz="1100"/>
          </a:p>
          <a:p>
            <a:pPr indent="-215900" lvl="1" marL="558800" rtl="0" algn="l">
              <a:spcBef>
                <a:spcPts val="800"/>
              </a:spcBef>
              <a:spcAft>
                <a:spcPts val="0"/>
              </a:spcAft>
              <a:buSzPts val="1200"/>
              <a:buChar char="🠶"/>
            </a:pPr>
            <a:r>
              <a:rPr lang="en" sz="1100"/>
              <a:t>Flail movers preferred – BCS or tractor</a:t>
            </a:r>
            <a:endParaRPr sz="1100"/>
          </a:p>
          <a:p>
            <a:pPr indent="-254000" lvl="0" marL="254000" rtl="0" algn="l">
              <a:spcBef>
                <a:spcPts val="800"/>
              </a:spcBef>
              <a:spcAft>
                <a:spcPts val="0"/>
              </a:spcAft>
              <a:buSzPts val="1400"/>
              <a:buChar char="🠶"/>
            </a:pPr>
            <a:r>
              <a:rPr lang="en" sz="1100"/>
              <a:t>Weed eaters (small gardens)</a:t>
            </a:r>
            <a:endParaRPr sz="1100"/>
          </a:p>
          <a:p>
            <a:pPr indent="-254000" lvl="0" marL="254000" rtl="0" algn="l">
              <a:spcBef>
                <a:spcPts val="800"/>
              </a:spcBef>
              <a:spcAft>
                <a:spcPts val="0"/>
              </a:spcAft>
              <a:buSzPts val="1400"/>
              <a:buChar char="🠶"/>
            </a:pPr>
            <a:r>
              <a:rPr lang="en" sz="1100"/>
              <a:t>Crimping method - mechanical</a:t>
            </a:r>
            <a:endParaRPr sz="1100"/>
          </a:p>
          <a:p>
            <a:pPr indent="-254000" lvl="0" marL="254000" rtl="0" algn="l">
              <a:spcBef>
                <a:spcPts val="800"/>
              </a:spcBef>
              <a:spcAft>
                <a:spcPts val="0"/>
              </a:spcAft>
              <a:buSzPts val="1400"/>
              <a:buChar char="🠶"/>
            </a:pPr>
            <a:r>
              <a:rPr lang="en" sz="1100"/>
              <a:t>Winter freeze</a:t>
            </a:r>
            <a:endParaRPr sz="1100"/>
          </a:p>
          <a:p>
            <a:pPr indent="-254000" lvl="0" marL="254000" rtl="0" algn="l">
              <a:spcBef>
                <a:spcPts val="800"/>
              </a:spcBef>
              <a:spcAft>
                <a:spcPts val="0"/>
              </a:spcAft>
              <a:buSzPts val="1400"/>
              <a:buChar char="🠶"/>
            </a:pPr>
            <a:r>
              <a:rPr lang="en" sz="1100"/>
              <a:t>Chemical use – not recommended for soil health</a:t>
            </a:r>
            <a:endParaRPr sz="11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9" name="Shape 379"/>
        <p:cNvGrpSpPr/>
        <p:nvPr/>
      </p:nvGrpSpPr>
      <p:grpSpPr>
        <a:xfrm>
          <a:off x="0" y="0"/>
          <a:ext cx="0" cy="0"/>
          <a:chOff x="0" y="0"/>
          <a:chExt cx="0" cy="0"/>
        </a:xfrm>
      </p:grpSpPr>
      <p:sp>
        <p:nvSpPr>
          <p:cNvPr id="380" name="Google Shape;380;p54"/>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alibri"/>
              <a:buNone/>
            </a:pPr>
            <a:r>
              <a:rPr lang="en" sz="2000">
                <a:latin typeface="Calibri"/>
                <a:ea typeface="Calibri"/>
                <a:cs typeface="Calibri"/>
                <a:sym typeface="Calibri"/>
              </a:rPr>
              <a:t>What to do after terminating cover crops</a:t>
            </a:r>
            <a:endParaRPr sz="2000"/>
          </a:p>
        </p:txBody>
      </p:sp>
      <p:sp>
        <p:nvSpPr>
          <p:cNvPr id="381" name="Google Shape;381;p54"/>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sz="1100"/>
              <a:t>Nothing – leave on top of soil as a mulch, roots in the ground</a:t>
            </a:r>
            <a:endParaRPr sz="1100"/>
          </a:p>
          <a:p>
            <a:pPr indent="-254000" lvl="0" marL="254000" rtl="0" algn="l">
              <a:spcBef>
                <a:spcPts val="800"/>
              </a:spcBef>
              <a:spcAft>
                <a:spcPts val="0"/>
              </a:spcAft>
              <a:buSzPts val="1400"/>
              <a:buChar char="🠶"/>
            </a:pPr>
            <a:r>
              <a:rPr lang="en" sz="1100"/>
              <a:t>Till or plow to work soil into ground</a:t>
            </a:r>
            <a:endParaRPr sz="1100"/>
          </a:p>
          <a:p>
            <a:pPr indent="-254000" lvl="0" marL="254000" rtl="0" algn="l">
              <a:spcBef>
                <a:spcPts val="800"/>
              </a:spcBef>
              <a:spcAft>
                <a:spcPts val="0"/>
              </a:spcAft>
              <a:buSzPts val="1400"/>
              <a:buChar char="🠶"/>
            </a:pPr>
            <a:r>
              <a:rPr lang="en" sz="1100"/>
              <a:t>Use mechanical means to layer soil onto to create raised beds</a:t>
            </a:r>
            <a:endParaRPr sz="1100"/>
          </a:p>
          <a:p>
            <a:pPr indent="-254000" lvl="0" marL="254000" rtl="0" algn="l">
              <a:spcBef>
                <a:spcPts val="800"/>
              </a:spcBef>
              <a:spcAft>
                <a:spcPts val="0"/>
              </a:spcAft>
              <a:buSzPts val="1400"/>
              <a:buChar char="🠶"/>
            </a:pPr>
            <a:r>
              <a:rPr lang="en" sz="1100"/>
              <a:t>Rake up mulch and move to existing beds or compost piles</a:t>
            </a:r>
            <a:endParaRPr sz="1100"/>
          </a:p>
          <a:p>
            <a:pPr indent="-254000" lvl="0" marL="254000" rtl="0" algn="l">
              <a:spcBef>
                <a:spcPts val="800"/>
              </a:spcBef>
              <a:spcAft>
                <a:spcPts val="0"/>
              </a:spcAft>
              <a:buSzPts val="1400"/>
              <a:buChar char="🠶"/>
            </a:pPr>
            <a:r>
              <a:rPr lang="en" sz="1100"/>
              <a:t>Cover with tarp to speed up decomposition</a:t>
            </a:r>
            <a:endParaRPr sz="1100"/>
          </a:p>
          <a:p>
            <a:pPr indent="-254000" lvl="0" marL="254000" rtl="0" algn="l">
              <a:spcBef>
                <a:spcPts val="800"/>
              </a:spcBef>
              <a:spcAft>
                <a:spcPts val="0"/>
              </a:spcAft>
              <a:buSzPts val="1400"/>
              <a:buChar char="🠶"/>
            </a:pPr>
            <a:r>
              <a:rPr lang="en" sz="1100"/>
              <a:t>Plant directly into mulch</a:t>
            </a:r>
            <a:endParaRPr sz="1100"/>
          </a:p>
          <a:p>
            <a:pPr indent="-165100" lvl="0" marL="254000" rtl="0" algn="l">
              <a:spcBef>
                <a:spcPts val="800"/>
              </a:spcBef>
              <a:spcAft>
                <a:spcPts val="0"/>
              </a:spcAft>
              <a:buSzPts val="1400"/>
              <a:buNone/>
            </a:pPr>
            <a:r>
              <a:t/>
            </a:r>
            <a:endParaRPr sz="110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55"/>
          <p:cNvSpPr txBox="1"/>
          <p:nvPr>
            <p:ph type="ctrTitle"/>
          </p:nvPr>
        </p:nvSpPr>
        <p:spPr>
          <a:xfrm>
            <a:off x="1814975" y="752325"/>
            <a:ext cx="6686700" cy="72810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rgbClr val="262626"/>
              </a:buClr>
              <a:buSzPts val="4100"/>
              <a:buFont typeface="Century Gothic"/>
              <a:buNone/>
            </a:pPr>
            <a:r>
              <a:rPr lang="en" sz="2100"/>
              <a:t>Cover crops</a:t>
            </a:r>
            <a:endParaRPr sz="2100"/>
          </a:p>
        </p:txBody>
      </p:sp>
      <p:sp>
        <p:nvSpPr>
          <p:cNvPr id="387" name="Google Shape;387;p55"/>
          <p:cNvSpPr txBox="1"/>
          <p:nvPr>
            <p:ph idx="1" type="subTitle"/>
          </p:nvPr>
        </p:nvSpPr>
        <p:spPr>
          <a:xfrm>
            <a:off x="2990935" y="2432509"/>
            <a:ext cx="6686400" cy="844800"/>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1400"/>
              <a:buNone/>
            </a:pPr>
            <a:r>
              <a:rPr lang="en" sz="1500"/>
              <a:t>What to plant and when?</a:t>
            </a:r>
            <a:endParaRPr sz="150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56"/>
          <p:cNvSpPr txBox="1"/>
          <p:nvPr>
            <p:ph type="ctrTitle"/>
          </p:nvPr>
        </p:nvSpPr>
        <p:spPr>
          <a:xfrm>
            <a:off x="1143000" y="211793"/>
            <a:ext cx="6858000" cy="64147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2700"/>
              <a:t>Cover crops - What to plant and when?</a:t>
            </a:r>
            <a:endParaRPr sz="1100"/>
          </a:p>
        </p:txBody>
      </p:sp>
      <p:sp>
        <p:nvSpPr>
          <p:cNvPr id="393" name="Google Shape;393;p56"/>
          <p:cNvSpPr txBox="1"/>
          <p:nvPr>
            <p:ph idx="1" type="subTitle"/>
          </p:nvPr>
        </p:nvSpPr>
        <p:spPr>
          <a:xfrm>
            <a:off x="1905885" y="853264"/>
            <a:ext cx="6095114" cy="3987209"/>
          </a:xfrm>
          <a:prstGeom prst="rect">
            <a:avLst/>
          </a:prstGeom>
          <a:noFill/>
          <a:ln>
            <a:noFill/>
          </a:ln>
        </p:spPr>
        <p:txBody>
          <a:bodyPr anchorCtr="0" anchor="t" bIns="34275" lIns="68575" spcFirstLastPara="1" rIns="68575" wrap="square" tIns="34275">
            <a:normAutofit fontScale="70000" lnSpcReduction="20000"/>
          </a:bodyPr>
          <a:lstStyle/>
          <a:p>
            <a:pPr indent="0" lvl="0" marL="0" marR="0" rtl="0" algn="l">
              <a:lnSpc>
                <a:spcPct val="107000"/>
              </a:lnSpc>
              <a:spcBef>
                <a:spcPts val="0"/>
              </a:spcBef>
              <a:spcAft>
                <a:spcPts val="0"/>
              </a:spcAft>
              <a:buSzPct val="79350"/>
              <a:buNone/>
            </a:pPr>
            <a:r>
              <a:rPr lang="en" sz="1764">
                <a:latin typeface="Calibri"/>
                <a:ea typeface="Calibri"/>
                <a:cs typeface="Calibri"/>
                <a:sym typeface="Calibri"/>
              </a:rPr>
              <a:t>Soil needs:</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Fertility</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Nitrogen – Alfalfa, peas, beans, clovers</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Phosphorous - </a:t>
            </a:r>
            <a:r>
              <a:rPr b="0" i="0" lang="en" sz="1464">
                <a:solidFill>
                  <a:srgbClr val="212121"/>
                </a:solidFill>
                <a:latin typeface="Roboto"/>
                <a:ea typeface="Roboto"/>
                <a:cs typeface="Roboto"/>
                <a:sym typeface="Roboto"/>
              </a:rPr>
              <a:t>Some covers, such as buckwheat and lupins</a:t>
            </a:r>
            <a:endParaRPr b="0" i="0" sz="1764">
              <a:solidFill>
                <a:srgbClr val="212121"/>
              </a:solidFill>
              <a:latin typeface="Calibri"/>
              <a:ea typeface="Calibri"/>
              <a:cs typeface="Calibri"/>
              <a:sym typeface="Calibri"/>
            </a:endParaRPr>
          </a:p>
          <a:p>
            <a:pPr indent="0" lvl="0" marL="0" marR="0" rtl="0" algn="l">
              <a:lnSpc>
                <a:spcPct val="107000"/>
              </a:lnSpc>
              <a:spcBef>
                <a:spcPts val="600"/>
              </a:spcBef>
              <a:spcAft>
                <a:spcPts val="0"/>
              </a:spcAft>
              <a:buSzPct val="79350"/>
              <a:buNone/>
            </a:pPr>
            <a:r>
              <a:rPr lang="en" sz="1764">
                <a:solidFill>
                  <a:srgbClr val="212121"/>
                </a:solidFill>
                <a:latin typeface="Calibri"/>
                <a:ea typeface="Calibri"/>
                <a:cs typeface="Calibri"/>
                <a:sym typeface="Calibri"/>
              </a:rPr>
              <a:t>			Add crops that increases mycorrhizae – increases hyphae</a:t>
            </a:r>
            <a:endParaRPr sz="1464"/>
          </a:p>
          <a:p>
            <a:pPr indent="0" lvl="0" marL="0" marR="0" rtl="0" algn="l">
              <a:lnSpc>
                <a:spcPct val="107000"/>
              </a:lnSpc>
              <a:spcBef>
                <a:spcPts val="600"/>
              </a:spcBef>
              <a:spcAft>
                <a:spcPts val="0"/>
              </a:spcAft>
              <a:buSzPct val="79350"/>
              <a:buNone/>
            </a:pPr>
            <a:r>
              <a:rPr lang="en" sz="1764">
                <a:solidFill>
                  <a:srgbClr val="212121"/>
                </a:solidFill>
                <a:latin typeface="Calibri"/>
                <a:ea typeface="Calibri"/>
                <a:cs typeface="Calibri"/>
                <a:sym typeface="Calibri"/>
              </a:rPr>
              <a:t>		Potassium – Green manures, tubers, chicory</a:t>
            </a:r>
            <a:endParaRPr sz="1764">
              <a:latin typeface="Calibri"/>
              <a:ea typeface="Calibri"/>
              <a:cs typeface="Calibri"/>
              <a:sym typeface="Calibri"/>
            </a:endParaRPr>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Compaction</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Sunflower, okra, Sorghum-sudan grass</a:t>
            </a:r>
            <a:endParaRPr sz="1764">
              <a:latin typeface="Calibri"/>
              <a:ea typeface="Calibri"/>
              <a:cs typeface="Calibri"/>
              <a:sym typeface="Calibri"/>
            </a:endParaRPr>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Organic matter</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Grasses (rye), clovers, tubers – Sorghum-sudan</a:t>
            </a:r>
            <a:endParaRPr sz="1764">
              <a:latin typeface="Calibri"/>
              <a:ea typeface="Calibri"/>
              <a:cs typeface="Calibri"/>
              <a:sym typeface="Calibri"/>
            </a:endParaRPr>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Weed suppression</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Buckwheat, sorghum-sudan – any thick fast growing crop</a:t>
            </a:r>
            <a:endParaRPr sz="1764">
              <a:latin typeface="Calibri"/>
              <a:ea typeface="Calibri"/>
              <a:cs typeface="Calibri"/>
              <a:sym typeface="Calibri"/>
            </a:endParaRPr>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Disease</a:t>
            </a:r>
            <a:endParaRPr sz="1464"/>
          </a:p>
          <a:p>
            <a:pPr indent="0" lvl="0" marL="0" marR="0" rtl="0" algn="l">
              <a:lnSpc>
                <a:spcPct val="107000"/>
              </a:lnSpc>
              <a:spcBef>
                <a:spcPts val="600"/>
              </a:spcBef>
              <a:spcAft>
                <a:spcPts val="0"/>
              </a:spcAft>
              <a:buSzPct val="79350"/>
              <a:buNone/>
            </a:pPr>
            <a:r>
              <a:rPr lang="en" sz="1764">
                <a:latin typeface="Calibri"/>
                <a:ea typeface="Calibri"/>
                <a:cs typeface="Calibri"/>
                <a:sym typeface="Calibri"/>
              </a:rPr>
              <a:t>		Mustards, brassicas </a:t>
            </a:r>
            <a:endParaRPr sz="1464"/>
          </a:p>
          <a:p>
            <a:pPr indent="0" lvl="0" marL="0" marR="0" rtl="0" algn="l">
              <a:lnSpc>
                <a:spcPct val="107000"/>
              </a:lnSpc>
              <a:spcBef>
                <a:spcPts val="600"/>
              </a:spcBef>
              <a:spcAft>
                <a:spcPts val="0"/>
              </a:spcAft>
              <a:buSzPct val="100000"/>
              <a:buNone/>
            </a:pPr>
            <a:r>
              <a:t/>
            </a:r>
            <a:endParaRPr sz="1400">
              <a:latin typeface="Calibri"/>
              <a:ea typeface="Calibri"/>
              <a:cs typeface="Calibri"/>
              <a:sym typeface="Calibri"/>
            </a:endParaRPr>
          </a:p>
          <a:p>
            <a:pPr indent="0" lvl="0" marL="0" rtl="0" algn="l">
              <a:spcBef>
                <a:spcPts val="1400"/>
              </a:spcBef>
              <a:spcAft>
                <a:spcPts val="0"/>
              </a:spcAft>
              <a:buSzPct val="127272"/>
              <a:buNone/>
            </a:pPr>
            <a:r>
              <a:t/>
            </a:r>
            <a:endParaRPr sz="11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57"/>
          <p:cNvSpPr txBox="1"/>
          <p:nvPr>
            <p:ph type="ctrTitle"/>
          </p:nvPr>
        </p:nvSpPr>
        <p:spPr>
          <a:xfrm>
            <a:off x="1143000" y="211793"/>
            <a:ext cx="6858000" cy="64147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2700"/>
              <a:t>Cover crops - What to plant and when?</a:t>
            </a:r>
            <a:endParaRPr sz="1100"/>
          </a:p>
        </p:txBody>
      </p:sp>
      <p:sp>
        <p:nvSpPr>
          <p:cNvPr id="399" name="Google Shape;399;p57"/>
          <p:cNvSpPr txBox="1"/>
          <p:nvPr>
            <p:ph idx="1" type="subTitle"/>
          </p:nvPr>
        </p:nvSpPr>
        <p:spPr>
          <a:xfrm>
            <a:off x="1905885" y="853264"/>
            <a:ext cx="6095114" cy="3987209"/>
          </a:xfrm>
          <a:prstGeom prst="rect">
            <a:avLst/>
          </a:prstGeom>
          <a:noFill/>
          <a:ln>
            <a:noFill/>
          </a:ln>
        </p:spPr>
        <p:txBody>
          <a:bodyPr anchorCtr="0" anchor="t" bIns="34275" lIns="68575" spcFirstLastPara="1" rIns="68575" wrap="square" tIns="34275">
            <a:normAutofit fontScale="85000" lnSpcReduction="20000"/>
          </a:bodyPr>
          <a:lstStyle/>
          <a:p>
            <a:pPr indent="0" lvl="0" marL="0" marR="0" rtl="0" algn="l">
              <a:lnSpc>
                <a:spcPct val="107000"/>
              </a:lnSpc>
              <a:spcBef>
                <a:spcPts val="0"/>
              </a:spcBef>
              <a:spcAft>
                <a:spcPts val="0"/>
              </a:spcAft>
              <a:buSzPct val="100000"/>
              <a:buNone/>
            </a:pPr>
            <a:r>
              <a:rPr lang="en" sz="1400">
                <a:solidFill>
                  <a:schemeClr val="dk1"/>
                </a:solidFill>
                <a:latin typeface="Calibri"/>
                <a:ea typeface="Calibri"/>
                <a:cs typeface="Calibri"/>
                <a:sym typeface="Calibri"/>
              </a:rPr>
              <a:t>Seasonal planting guide – examples:</a:t>
            </a:r>
            <a:endParaRPr sz="1100"/>
          </a:p>
          <a:p>
            <a:pPr indent="0" lvl="0" marL="0" marR="0" rtl="0" algn="l">
              <a:lnSpc>
                <a:spcPct val="107000"/>
              </a:lnSpc>
              <a:spcBef>
                <a:spcPts val="600"/>
              </a:spcBef>
              <a:spcAft>
                <a:spcPts val="0"/>
              </a:spcAft>
              <a:buSzPct val="100000"/>
              <a:buNone/>
            </a:pPr>
            <a:r>
              <a:t/>
            </a:r>
            <a:endParaRPr sz="1400">
              <a:solidFill>
                <a:schemeClr val="dk1"/>
              </a:solidFill>
              <a:latin typeface="Calibri"/>
              <a:ea typeface="Calibri"/>
              <a:cs typeface="Calibri"/>
              <a:sym typeface="Calibri"/>
            </a:endParaRPr>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Early spring</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Oats/Peas</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Barley</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mustards and annual ryegrass</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Summer</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Buck wheat</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Sunflower</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Sorghum Sudan</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Peas – cowpeas</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Fall/Winter</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Radishes</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Clover</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Rye</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Wheat</a:t>
            </a:r>
            <a:endParaRPr sz="1100"/>
          </a:p>
          <a:p>
            <a:pPr indent="0" lvl="0" marL="0" marR="0" rtl="0" algn="l">
              <a:lnSpc>
                <a:spcPct val="107000"/>
              </a:lnSpc>
              <a:spcBef>
                <a:spcPts val="600"/>
              </a:spcBef>
              <a:spcAft>
                <a:spcPts val="0"/>
              </a:spcAft>
              <a:buSzPct val="100000"/>
              <a:buNone/>
            </a:pPr>
            <a:r>
              <a:rPr lang="en" sz="1400">
                <a:solidFill>
                  <a:schemeClr val="dk1"/>
                </a:solidFill>
                <a:latin typeface="Calibri"/>
                <a:ea typeface="Calibri"/>
                <a:cs typeface="Calibri"/>
                <a:sym typeface="Calibri"/>
              </a:rPr>
              <a:t>			Vetch</a:t>
            </a:r>
            <a:endParaRPr sz="1100"/>
          </a:p>
          <a:p>
            <a:pPr indent="0" lvl="0" marL="0" rtl="0" algn="l">
              <a:spcBef>
                <a:spcPts val="1400"/>
              </a:spcBef>
              <a:spcAft>
                <a:spcPts val="0"/>
              </a:spcAft>
              <a:buSzPct val="127272"/>
              <a:buNone/>
            </a:pPr>
            <a:r>
              <a:t/>
            </a:r>
            <a:endParaRPr sz="110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58"/>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Century Gothic"/>
              <a:buNone/>
            </a:pPr>
            <a:r>
              <a:rPr lang="en" sz="1800"/>
              <a:t>Have a cover crop strategy</a:t>
            </a:r>
            <a:endParaRPr sz="1800"/>
          </a:p>
        </p:txBody>
      </p:sp>
      <p:sp>
        <p:nvSpPr>
          <p:cNvPr id="405" name="Google Shape;405;p58"/>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54000" lvl="0" marL="254000" rtl="0" algn="l">
              <a:spcBef>
                <a:spcPts val="0"/>
              </a:spcBef>
              <a:spcAft>
                <a:spcPts val="0"/>
              </a:spcAft>
              <a:buSzPts val="1400"/>
              <a:buChar char="🠶"/>
            </a:pPr>
            <a:r>
              <a:rPr lang="en" sz="1100"/>
              <a:t>Here’s what we do:</a:t>
            </a:r>
            <a:endParaRPr sz="1100"/>
          </a:p>
          <a:p>
            <a:pPr indent="-215900" lvl="1" marL="558800" rtl="0" algn="l">
              <a:spcBef>
                <a:spcPts val="800"/>
              </a:spcBef>
              <a:spcAft>
                <a:spcPts val="0"/>
              </a:spcAft>
              <a:buSzPts val="1200"/>
              <a:buChar char="🠶"/>
            </a:pPr>
            <a:r>
              <a:rPr lang="en" sz="1100"/>
              <a:t>All new plots get covered cropped for full year</a:t>
            </a:r>
            <a:endParaRPr sz="1100"/>
          </a:p>
          <a:p>
            <a:pPr indent="-184150" lvl="2" marL="863600" rtl="0" algn="l">
              <a:spcBef>
                <a:spcPts val="800"/>
              </a:spcBef>
              <a:spcAft>
                <a:spcPts val="0"/>
              </a:spcAft>
              <a:buSzPts val="1100"/>
              <a:buChar char="🠶"/>
            </a:pPr>
            <a:r>
              <a:rPr lang="en" sz="1100"/>
              <a:t>Spring planting</a:t>
            </a:r>
            <a:endParaRPr sz="1100"/>
          </a:p>
          <a:p>
            <a:pPr indent="-184150" lvl="2" marL="863600" rtl="0" algn="l">
              <a:spcBef>
                <a:spcPts val="800"/>
              </a:spcBef>
              <a:spcAft>
                <a:spcPts val="0"/>
              </a:spcAft>
              <a:buSzPts val="1100"/>
              <a:buChar char="🠶"/>
            </a:pPr>
            <a:r>
              <a:rPr lang="en" sz="1100"/>
              <a:t>2 summer plants</a:t>
            </a:r>
            <a:endParaRPr sz="1100"/>
          </a:p>
          <a:p>
            <a:pPr indent="-184150" lvl="2" marL="863600" rtl="0" algn="l">
              <a:spcBef>
                <a:spcPts val="800"/>
              </a:spcBef>
              <a:spcAft>
                <a:spcPts val="0"/>
              </a:spcAft>
              <a:buSzPts val="1100"/>
              <a:buChar char="🠶"/>
            </a:pPr>
            <a:r>
              <a:rPr lang="en" sz="1100"/>
              <a:t>Fall/Winter planting</a:t>
            </a:r>
            <a:endParaRPr sz="1100"/>
          </a:p>
          <a:p>
            <a:pPr indent="-215900" lvl="1" marL="558800" rtl="0" algn="l">
              <a:spcBef>
                <a:spcPts val="800"/>
              </a:spcBef>
              <a:spcAft>
                <a:spcPts val="0"/>
              </a:spcAft>
              <a:buSzPts val="1200"/>
              <a:buChar char="🠶"/>
            </a:pPr>
            <a:r>
              <a:rPr lang="en" sz="1100"/>
              <a:t>Any bed that sits ideal for 3 or more weeks gets buckwheat planted, flail mowed, tarped</a:t>
            </a:r>
            <a:endParaRPr sz="1100"/>
          </a:p>
          <a:p>
            <a:pPr indent="-215900" lvl="1" marL="558800" rtl="0" algn="l">
              <a:spcBef>
                <a:spcPts val="800"/>
              </a:spcBef>
              <a:spcAft>
                <a:spcPts val="0"/>
              </a:spcAft>
              <a:buSzPts val="1200"/>
              <a:buChar char="🠶"/>
            </a:pPr>
            <a:r>
              <a:rPr lang="en" sz="1100"/>
              <a:t>All plots will go ideal once every 6 years and will get a full year of cover crops</a:t>
            </a:r>
            <a:endParaRPr sz="1100"/>
          </a:p>
          <a:p>
            <a:pPr indent="-114300" lvl="2" marL="863600" rtl="0" algn="l">
              <a:spcBef>
                <a:spcPts val="800"/>
              </a:spcBef>
              <a:spcAft>
                <a:spcPts val="0"/>
              </a:spcAft>
              <a:buSzPts val="1100"/>
              <a:buNone/>
            </a:pPr>
            <a:r>
              <a:t/>
            </a:r>
            <a:endParaRPr sz="11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59"/>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fontScale="90000"/>
          </a:bodyPr>
          <a:lstStyle/>
          <a:p>
            <a:pPr indent="0" lvl="0" marL="0" rtl="0" algn="l">
              <a:spcBef>
                <a:spcPts val="0"/>
              </a:spcBef>
              <a:spcAft>
                <a:spcPts val="0"/>
              </a:spcAft>
              <a:buClr>
                <a:srgbClr val="262626"/>
              </a:buClr>
              <a:buSzPct val="100000"/>
              <a:buFont typeface="Merriweather"/>
              <a:buNone/>
            </a:pPr>
            <a:r>
              <a:rPr b="1" lang="en" sz="3300">
                <a:latin typeface="Merriweather"/>
                <a:ea typeface="Merriweather"/>
                <a:cs typeface="Merriweather"/>
                <a:sym typeface="Merriweather"/>
              </a:rPr>
              <a:t>Other Growing Methods</a:t>
            </a:r>
            <a:br>
              <a:rPr b="1" lang="en" sz="3300">
                <a:latin typeface="Merriweather"/>
                <a:ea typeface="Merriweather"/>
                <a:cs typeface="Merriweather"/>
                <a:sym typeface="Merriweather"/>
              </a:rPr>
            </a:br>
            <a:endParaRPr sz="1100"/>
          </a:p>
        </p:txBody>
      </p:sp>
      <p:sp>
        <p:nvSpPr>
          <p:cNvPr id="411" name="Google Shape;411;p59"/>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114300" lvl="0" marL="254000" rtl="0" algn="l">
              <a:spcBef>
                <a:spcPts val="0"/>
              </a:spcBef>
              <a:spcAft>
                <a:spcPts val="0"/>
              </a:spcAft>
              <a:buSzPts val="2100"/>
              <a:buNone/>
            </a:pPr>
            <a:r>
              <a:t/>
            </a:r>
            <a:endParaRPr b="1" sz="2100">
              <a:latin typeface="Merriweather"/>
              <a:ea typeface="Merriweather"/>
              <a:cs typeface="Merriweather"/>
              <a:sym typeface="Merriweather"/>
            </a:endParaRPr>
          </a:p>
          <a:p>
            <a:pPr indent="-247650" lvl="0" marL="254000" rtl="0" algn="l">
              <a:spcBef>
                <a:spcPts val="800"/>
              </a:spcBef>
              <a:spcAft>
                <a:spcPts val="0"/>
              </a:spcAft>
              <a:buSzPts val="2100"/>
              <a:buChar char="🠶"/>
            </a:pPr>
            <a:r>
              <a:rPr b="1" lang="en" sz="2100">
                <a:latin typeface="Merriweather"/>
                <a:ea typeface="Merriweather"/>
                <a:cs typeface="Merriweather"/>
                <a:sym typeface="Merriweather"/>
              </a:rPr>
              <a:t>Protected Agriculture</a:t>
            </a:r>
            <a:endParaRPr sz="1100"/>
          </a:p>
          <a:p>
            <a:pPr indent="-215900" lvl="1" marL="558800" rtl="0" algn="l">
              <a:spcBef>
                <a:spcPts val="800"/>
              </a:spcBef>
              <a:spcAft>
                <a:spcPts val="0"/>
              </a:spcAft>
              <a:buSzPts val="1200"/>
              <a:buChar char="🠶"/>
            </a:pPr>
            <a:r>
              <a:rPr b="1" lang="en" sz="1100">
                <a:latin typeface="Merriweather"/>
                <a:ea typeface="Merriweather"/>
                <a:cs typeface="Merriweather"/>
                <a:sym typeface="Merriweather"/>
              </a:rPr>
              <a:t>High tunnels</a:t>
            </a:r>
            <a:endParaRPr sz="1100"/>
          </a:p>
          <a:p>
            <a:pPr indent="-215900" lvl="1" marL="558800" rtl="0" algn="l">
              <a:spcBef>
                <a:spcPts val="800"/>
              </a:spcBef>
              <a:spcAft>
                <a:spcPts val="0"/>
              </a:spcAft>
              <a:buSzPts val="1200"/>
              <a:buChar char="🠶"/>
            </a:pPr>
            <a:r>
              <a:rPr b="1" lang="en" sz="1100">
                <a:latin typeface="Merriweather"/>
                <a:ea typeface="Merriweather"/>
                <a:cs typeface="Merriweather"/>
                <a:sym typeface="Merriweather"/>
              </a:rPr>
              <a:t>Portable hoop houses or caterpillar tunnels</a:t>
            </a:r>
            <a:endParaRPr sz="1100"/>
          </a:p>
          <a:p>
            <a:pPr indent="-165100" lvl="0" marL="254000" rtl="0" algn="l">
              <a:spcBef>
                <a:spcPts val="800"/>
              </a:spcBef>
              <a:spcAft>
                <a:spcPts val="0"/>
              </a:spcAft>
              <a:buSzPts val="1400"/>
              <a:buNone/>
            </a:pPr>
            <a:r>
              <a:t/>
            </a:r>
            <a:endParaRPr sz="110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60"/>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3300"/>
              <a:buFont typeface="Merriweather"/>
              <a:buNone/>
            </a:pPr>
            <a:r>
              <a:rPr b="1" lang="en" sz="3300">
                <a:latin typeface="Merriweather"/>
                <a:ea typeface="Merriweather"/>
                <a:cs typeface="Merriweather"/>
                <a:sym typeface="Merriweather"/>
              </a:rPr>
              <a:t>Protected Agriculture</a:t>
            </a:r>
            <a:endParaRPr sz="1100"/>
          </a:p>
        </p:txBody>
      </p:sp>
      <p:sp>
        <p:nvSpPr>
          <p:cNvPr id="417" name="Google Shape;417;p60"/>
          <p:cNvSpPr txBox="1"/>
          <p:nvPr>
            <p:ph idx="1" type="body"/>
          </p:nvPr>
        </p:nvSpPr>
        <p:spPr>
          <a:xfrm>
            <a:off x="1941909" y="1600200"/>
            <a:ext cx="6686550" cy="2833217"/>
          </a:xfrm>
          <a:prstGeom prst="rect">
            <a:avLst/>
          </a:prstGeom>
          <a:noFill/>
          <a:ln>
            <a:noFill/>
          </a:ln>
        </p:spPr>
        <p:txBody>
          <a:bodyPr anchorCtr="0" anchor="t" bIns="34275" lIns="68575" spcFirstLastPara="1" rIns="68575" wrap="square" tIns="34275">
            <a:normAutofit/>
          </a:bodyPr>
          <a:lstStyle/>
          <a:p>
            <a:pPr indent="-215900" lvl="1" marL="558800" rtl="0" algn="l">
              <a:spcBef>
                <a:spcPts val="0"/>
              </a:spcBef>
              <a:spcAft>
                <a:spcPts val="0"/>
              </a:spcAft>
              <a:buSzPts val="1200"/>
              <a:buChar char="🠶"/>
            </a:pPr>
            <a:r>
              <a:rPr lang="en" sz="1100"/>
              <a:t>Natural benefits for soil health</a:t>
            </a:r>
            <a:endParaRPr sz="1100"/>
          </a:p>
          <a:p>
            <a:pPr indent="-184150" lvl="2" marL="863600" rtl="0" algn="l">
              <a:spcBef>
                <a:spcPts val="800"/>
              </a:spcBef>
              <a:spcAft>
                <a:spcPts val="0"/>
              </a:spcAft>
              <a:buSzPts val="1100"/>
              <a:buChar char="🠶"/>
            </a:pPr>
            <a:r>
              <a:rPr lang="en" sz="1100"/>
              <a:t>Reduced erosion</a:t>
            </a:r>
            <a:endParaRPr sz="1100"/>
          </a:p>
          <a:p>
            <a:pPr indent="-184150" lvl="2" marL="863600" rtl="0" algn="l">
              <a:spcBef>
                <a:spcPts val="800"/>
              </a:spcBef>
              <a:spcAft>
                <a:spcPts val="0"/>
              </a:spcAft>
              <a:buSzPts val="1100"/>
              <a:buChar char="🠶"/>
            </a:pPr>
            <a:r>
              <a:rPr lang="en" sz="1100"/>
              <a:t>Warmer soil in offseason</a:t>
            </a:r>
            <a:endParaRPr sz="1100"/>
          </a:p>
          <a:p>
            <a:pPr indent="-184150" lvl="2" marL="863600" rtl="0" algn="l">
              <a:spcBef>
                <a:spcPts val="800"/>
              </a:spcBef>
              <a:spcAft>
                <a:spcPts val="0"/>
              </a:spcAft>
              <a:buSzPts val="1100"/>
              <a:buChar char="🠶"/>
            </a:pPr>
            <a:r>
              <a:rPr lang="en" sz="1100"/>
              <a:t>Lack of surface crusting from rainfall</a:t>
            </a:r>
            <a:endParaRPr sz="1100"/>
          </a:p>
          <a:p>
            <a:pPr indent="-114300" lvl="2" marL="863600" rtl="0" algn="l">
              <a:spcBef>
                <a:spcPts val="800"/>
              </a:spcBef>
              <a:spcAft>
                <a:spcPts val="0"/>
              </a:spcAft>
              <a:buSzPts val="1100"/>
              <a:buNone/>
            </a:pPr>
            <a:r>
              <a:t/>
            </a:r>
            <a:endParaRPr sz="1100"/>
          </a:p>
          <a:p>
            <a:pPr indent="-215900" lvl="1" marL="558800" rtl="0" algn="l">
              <a:spcBef>
                <a:spcPts val="800"/>
              </a:spcBef>
              <a:spcAft>
                <a:spcPts val="0"/>
              </a:spcAft>
              <a:buSzPts val="1200"/>
              <a:buChar char="🠶"/>
            </a:pPr>
            <a:r>
              <a:rPr lang="en" sz="1100"/>
              <a:t>Cover cropping can be difficult – Find time to plant in HT</a:t>
            </a:r>
            <a:endParaRPr sz="1100"/>
          </a:p>
          <a:p>
            <a:pPr indent="-184150" lvl="2" marL="863600" rtl="0" algn="l">
              <a:spcBef>
                <a:spcPts val="800"/>
              </a:spcBef>
              <a:spcAft>
                <a:spcPts val="0"/>
              </a:spcAft>
              <a:buSzPts val="1100"/>
              <a:buChar char="🠶"/>
            </a:pPr>
            <a:r>
              <a:rPr lang="en" sz="1100"/>
              <a:t>Consider living mulches on long season crops</a:t>
            </a:r>
            <a:endParaRPr sz="1100"/>
          </a:p>
          <a:p>
            <a:pPr indent="-171450" lvl="3" marL="1206500" rtl="0" algn="l">
              <a:spcBef>
                <a:spcPts val="800"/>
              </a:spcBef>
              <a:spcAft>
                <a:spcPts val="0"/>
              </a:spcAft>
              <a:buSzPts val="900"/>
              <a:buChar char="🠶"/>
            </a:pPr>
            <a:r>
              <a:rPr lang="en" sz="1100"/>
              <a:t>Clovers</a:t>
            </a:r>
            <a:endParaRPr sz="1100"/>
          </a:p>
          <a:p>
            <a:pPr indent="-171450" lvl="3" marL="1206500" rtl="0" algn="l">
              <a:spcBef>
                <a:spcPts val="800"/>
              </a:spcBef>
              <a:spcAft>
                <a:spcPts val="0"/>
              </a:spcAft>
              <a:buSzPts val="900"/>
              <a:buChar char="🠶"/>
            </a:pPr>
            <a:r>
              <a:rPr lang="en" sz="1100"/>
              <a:t>Annual rye grasses</a:t>
            </a:r>
            <a:endParaRPr sz="1100"/>
          </a:p>
          <a:p>
            <a:pPr indent="-184150" lvl="2" marL="863600" rtl="0" algn="l">
              <a:spcBef>
                <a:spcPts val="800"/>
              </a:spcBef>
              <a:spcAft>
                <a:spcPts val="0"/>
              </a:spcAft>
              <a:buSzPts val="1100"/>
              <a:buChar char="🠶"/>
            </a:pPr>
            <a:r>
              <a:rPr lang="en" sz="1100"/>
              <a:t>Also use cut cover crops from outside used as mulch</a:t>
            </a:r>
            <a:endParaRPr sz="1100"/>
          </a:p>
          <a:p>
            <a:pPr indent="-114300" lvl="3" marL="1206500" rtl="0" algn="l">
              <a:spcBef>
                <a:spcPts val="800"/>
              </a:spcBef>
              <a:spcAft>
                <a:spcPts val="0"/>
              </a:spcAft>
              <a:buSzPts val="900"/>
              <a:buNone/>
            </a:pPr>
            <a:r>
              <a:t/>
            </a:r>
            <a:endParaRPr sz="1100"/>
          </a:p>
          <a:p>
            <a:pPr indent="-114300" lvl="3" marL="1206500" rtl="0" algn="l">
              <a:spcBef>
                <a:spcPts val="800"/>
              </a:spcBef>
              <a:spcAft>
                <a:spcPts val="0"/>
              </a:spcAft>
              <a:buSzPts val="900"/>
              <a:buNone/>
            </a:pPr>
            <a:r>
              <a:t/>
            </a:r>
            <a:endParaRPr sz="110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60" name="Shape 260"/>
        <p:cNvGrpSpPr/>
        <p:nvPr/>
      </p:nvGrpSpPr>
      <p:grpSpPr>
        <a:xfrm>
          <a:off x="0" y="0"/>
          <a:ext cx="0" cy="0"/>
          <a:chOff x="0" y="0"/>
          <a:chExt cx="0" cy="0"/>
        </a:xfrm>
      </p:grpSpPr>
      <p:sp>
        <p:nvSpPr>
          <p:cNvPr id="261" name="Google Shape;261;p34"/>
          <p:cNvSpPr txBox="1"/>
          <p:nvPr/>
        </p:nvSpPr>
        <p:spPr>
          <a:xfrm>
            <a:off x="152400" y="1524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1100"/>
              <a:t>&lt;br class="Apple-interchange-newline"&gt;&lt;div&gt;&lt;/&gt;</a:t>
            </a:r>
            <a:endParaRPr sz="1100"/>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Company: The Looney Farm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Job Name: The Looney Farm Date: 10/8/2019</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Submitted By:</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2 5</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Sample Location</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Sample ID</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Lab Number</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Total Exchange Capacity (M. 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pH of Soil Sample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Organic Matter, Percent</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SULFUR: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Mehlich III Phosphorous:</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CALCIUM: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Desired Value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Value Found</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Deficit</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MAGNESIUM: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Desired Value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Value Found</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Deficit</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POTASSIUM: Desired Value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Value Found</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Deficit</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SODIUM: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Calcium (60 to 70%)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Magnesium (10 to 20%)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Potassium (2 to 5%)</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Sodium (.5 to 3%)</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Other Bases (Variable)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Exchangable Hydrogen (10 to 15%)</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Boron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Iron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Manganese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Copper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Zinc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Aluminum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Ammonium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Nitrate (p.p.m.)</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Sample Depth in inches</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lbs / acre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lbs / acre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lbs / acre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lbs / acre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lbs / acre</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as (P O )</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Chlebnski</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Plot 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69</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16.05</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7.0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3.98</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1492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4365</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4688</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462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620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500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741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73.03</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16.10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5.92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0.56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4.40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0.00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0.81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217</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1.28</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11.67</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261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43.7</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Chlebnski</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Plot 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70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9.36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7.1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2.42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18</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213</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2546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2553</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269</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488</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292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355</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68.18</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21.72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4.86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0.94</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4.30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0.00</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0.61</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183</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22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0.76</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6.37</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324</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0.7</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0"/>
              </a:spcAft>
              <a:buNone/>
            </a:pPr>
            <a:r>
              <a:rPr lang="en" sz="850">
                <a:solidFill>
                  <a:srgbClr val="FFFFFF"/>
                </a:solidFill>
                <a:latin typeface="Roboto"/>
                <a:ea typeface="Roboto"/>
                <a:cs typeface="Roboto"/>
                <a:sym typeface="Roboto"/>
              </a:rPr>
              <a:t>16.2</a:t>
            </a:r>
            <a:endParaRPr sz="850">
              <a:solidFill>
                <a:srgbClr val="FFFFFF"/>
              </a:solidFill>
              <a:latin typeface="Roboto"/>
              <a:ea typeface="Roboto"/>
              <a:cs typeface="Roboto"/>
              <a:sym typeface="Roboto"/>
            </a:endParaRPr>
          </a:p>
          <a:p>
            <a:pPr indent="0" lvl="0" marL="114300" rtl="0" algn="l">
              <a:lnSpc>
                <a:spcPct val="115000"/>
              </a:lnSpc>
              <a:spcBef>
                <a:spcPts val="4200"/>
              </a:spcBef>
              <a:spcAft>
                <a:spcPts val="4200"/>
              </a:spcAft>
              <a:buNone/>
            </a:pPr>
            <a:r>
              <a:rPr lang="en" sz="850">
                <a:solidFill>
                  <a:srgbClr val="FFFFFF"/>
                </a:solidFill>
                <a:latin typeface="Roboto"/>
                <a:ea typeface="Roboto"/>
                <a:cs typeface="Roboto"/>
                <a:sym typeface="Roboto"/>
              </a:rPr>
              <a:t>Logan Labs, LLC</a:t>
            </a:r>
            <a:endParaRPr sz="850">
              <a:solidFill>
                <a:srgbClr val="FFFFFF"/>
              </a:solidFill>
              <a:latin typeface="Roboto"/>
              <a:ea typeface="Roboto"/>
              <a:cs typeface="Roboto"/>
              <a:sym typeface="Roboto"/>
            </a:endParaRPr>
          </a:p>
        </p:txBody>
      </p:sp>
      <p:pic>
        <p:nvPicPr>
          <p:cNvPr id="262" name="Google Shape;262;p34"/>
          <p:cNvPicPr preferRelativeResize="0"/>
          <p:nvPr/>
        </p:nvPicPr>
        <p:blipFill>
          <a:blip r:embed="rId3">
            <a:alphaModFix/>
          </a:blip>
          <a:stretch>
            <a:fillRect/>
          </a:stretch>
        </p:blipFill>
        <p:spPr>
          <a:xfrm>
            <a:off x="1577625" y="532175"/>
            <a:ext cx="5988750" cy="4611325"/>
          </a:xfrm>
          <a:prstGeom prst="rect">
            <a:avLst/>
          </a:prstGeom>
          <a:noFill/>
          <a:ln>
            <a:noFill/>
          </a:ln>
        </p:spPr>
      </p:pic>
      <p:sp>
        <p:nvSpPr>
          <p:cNvPr id="263" name="Google Shape;263;p34"/>
          <p:cNvSpPr txBox="1"/>
          <p:nvPr/>
        </p:nvSpPr>
        <p:spPr>
          <a:xfrm>
            <a:off x="1975125" y="152400"/>
            <a:ext cx="5321700" cy="400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a:latin typeface="Comfortaa"/>
                <a:ea typeface="Comfortaa"/>
                <a:cs typeface="Comfortaa"/>
                <a:sym typeface="Comfortaa"/>
              </a:rPr>
              <a:t>Soil Conditions in Till vs. No Till System</a:t>
            </a:r>
            <a:endParaRPr b="1">
              <a:latin typeface="Comfortaa"/>
              <a:ea typeface="Comfortaa"/>
              <a:cs typeface="Comfortaa"/>
              <a:sym typeface="Comfortaa"/>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1" name="Shape 421"/>
        <p:cNvGrpSpPr/>
        <p:nvPr/>
      </p:nvGrpSpPr>
      <p:grpSpPr>
        <a:xfrm>
          <a:off x="0" y="0"/>
          <a:ext cx="0" cy="0"/>
          <a:chOff x="0" y="0"/>
          <a:chExt cx="0" cy="0"/>
        </a:xfrm>
      </p:grpSpPr>
      <p:sp>
        <p:nvSpPr>
          <p:cNvPr id="422" name="Google Shape;422;p61"/>
          <p:cNvSpPr txBox="1"/>
          <p:nvPr>
            <p:ph type="ctrTitle"/>
          </p:nvPr>
        </p:nvSpPr>
        <p:spPr>
          <a:xfrm>
            <a:off x="1143000" y="841772"/>
            <a:ext cx="6858000" cy="840830"/>
          </a:xfrm>
          <a:prstGeom prst="rect">
            <a:avLst/>
          </a:prstGeom>
          <a:noFill/>
          <a:ln>
            <a:noFill/>
          </a:ln>
        </p:spPr>
        <p:txBody>
          <a:bodyPr anchorCtr="0" anchor="b" bIns="34275" lIns="68575" spcFirstLastPara="1" rIns="68575" wrap="square" tIns="34275">
            <a:normAutofit/>
          </a:bodyPr>
          <a:lstStyle/>
          <a:p>
            <a:pPr indent="0" lvl="0" marL="0" rtl="0" algn="l">
              <a:spcBef>
                <a:spcPts val="0"/>
              </a:spcBef>
              <a:spcAft>
                <a:spcPts val="0"/>
              </a:spcAft>
              <a:buClr>
                <a:srgbClr val="262626"/>
              </a:buClr>
              <a:buSzPts val="4100"/>
              <a:buFont typeface="Century Gothic"/>
              <a:buNone/>
            </a:pPr>
            <a:r>
              <a:rPr lang="en" sz="1100"/>
              <a:t>Protected Agriculture</a:t>
            </a:r>
            <a:endParaRPr sz="1100"/>
          </a:p>
        </p:txBody>
      </p:sp>
      <p:sp>
        <p:nvSpPr>
          <p:cNvPr id="423" name="Google Shape;423;p61"/>
          <p:cNvSpPr txBox="1"/>
          <p:nvPr>
            <p:ph idx="1" type="subTitle"/>
          </p:nvPr>
        </p:nvSpPr>
        <p:spPr>
          <a:xfrm>
            <a:off x="1143000" y="1682602"/>
            <a:ext cx="6858000" cy="2260748"/>
          </a:xfrm>
          <a:prstGeom prst="rect">
            <a:avLst/>
          </a:prstGeom>
          <a:noFill/>
          <a:ln>
            <a:noFill/>
          </a:ln>
        </p:spPr>
        <p:txBody>
          <a:bodyPr anchorCtr="0" anchor="t" bIns="34275" lIns="68575" spcFirstLastPara="1" rIns="68575" wrap="square" tIns="34275">
            <a:normAutofit fontScale="70000" lnSpcReduction="20000"/>
          </a:bodyPr>
          <a:lstStyle/>
          <a:p>
            <a:pPr indent="0" lvl="0" marL="0" rtl="0" algn="l">
              <a:spcBef>
                <a:spcPts val="0"/>
              </a:spcBef>
              <a:spcAft>
                <a:spcPts val="0"/>
              </a:spcAft>
              <a:buSzPct val="100000"/>
              <a:buNone/>
            </a:pPr>
            <a:r>
              <a:rPr b="1" i="0" lang="en" sz="2200">
                <a:solidFill>
                  <a:srgbClr val="EE8810"/>
                </a:solidFill>
                <a:latin typeface="Arial"/>
                <a:ea typeface="Arial"/>
                <a:cs typeface="Arial"/>
                <a:sym typeface="Arial"/>
              </a:rPr>
              <a:t>Be Aware of These Things When Using a Living Mulch</a:t>
            </a:r>
            <a:endParaRPr sz="1100"/>
          </a:p>
          <a:p>
            <a:pPr indent="0" lvl="0" marL="0" rtl="0" algn="l">
              <a:spcBef>
                <a:spcPts val="800"/>
              </a:spcBef>
              <a:spcAft>
                <a:spcPts val="0"/>
              </a:spcAft>
              <a:buSzPct val="100000"/>
              <a:buNone/>
            </a:pPr>
            <a:r>
              <a:t/>
            </a:r>
            <a:endParaRPr b="1" i="0" sz="2200">
              <a:solidFill>
                <a:srgbClr val="EE8810"/>
              </a:solidFill>
              <a:latin typeface="Arial"/>
              <a:ea typeface="Arial"/>
              <a:cs typeface="Arial"/>
              <a:sym typeface="Arial"/>
            </a:endParaRPr>
          </a:p>
          <a:p>
            <a:pPr indent="0" lvl="0" marL="0" rtl="0" algn="l">
              <a:spcBef>
                <a:spcPts val="800"/>
              </a:spcBef>
              <a:spcAft>
                <a:spcPts val="0"/>
              </a:spcAft>
              <a:buSzPct val="127272"/>
              <a:buNone/>
            </a:pPr>
            <a:r>
              <a:rPr b="0" i="0" lang="en" sz="1100">
                <a:solidFill>
                  <a:srgbClr val="202020"/>
                </a:solidFill>
                <a:latin typeface="Arial"/>
                <a:ea typeface="Arial"/>
                <a:cs typeface="Arial"/>
                <a:sym typeface="Arial"/>
              </a:rPr>
              <a:t>As with most things, there are a few downsides to using a living mulch.</a:t>
            </a:r>
            <a:endParaRPr sz="1100"/>
          </a:p>
          <a:p>
            <a:pPr indent="0" lvl="0" marL="0" rtl="0" algn="l">
              <a:spcBef>
                <a:spcPts val="800"/>
              </a:spcBef>
              <a:spcAft>
                <a:spcPts val="0"/>
              </a:spcAft>
              <a:buSzPct val="127272"/>
              <a:buNone/>
            </a:pPr>
            <a:r>
              <a:rPr b="1" i="0" lang="en" sz="1100">
                <a:solidFill>
                  <a:srgbClr val="202020"/>
                </a:solidFill>
                <a:latin typeface="Arial"/>
                <a:ea typeface="Arial"/>
                <a:cs typeface="Arial"/>
                <a:sym typeface="Arial"/>
              </a:rPr>
              <a:t>1. Competition:</a:t>
            </a:r>
            <a:r>
              <a:rPr b="0" i="0" lang="en" sz="1100">
                <a:solidFill>
                  <a:srgbClr val="202020"/>
                </a:solidFill>
                <a:latin typeface="Arial"/>
                <a:ea typeface="Arial"/>
                <a:cs typeface="Arial"/>
                <a:sym typeface="Arial"/>
              </a:rPr>
              <a:t> Though living mulches can help reduce competition from weeds, they can themselves created added competition for crop plants. Keep them regularly mowed, if necessary, and make sure they don’t restrict air and water movement around your plants.</a:t>
            </a:r>
            <a:endParaRPr sz="1100"/>
          </a:p>
          <a:p>
            <a:pPr indent="0" lvl="0" marL="0" rtl="0" algn="l">
              <a:spcBef>
                <a:spcPts val="800"/>
              </a:spcBef>
              <a:spcAft>
                <a:spcPts val="0"/>
              </a:spcAft>
              <a:buSzPct val="127272"/>
              <a:buNone/>
            </a:pPr>
            <a:r>
              <a:rPr b="1" i="0" lang="en" sz="1100">
                <a:solidFill>
                  <a:srgbClr val="202020"/>
                </a:solidFill>
                <a:latin typeface="Arial"/>
                <a:ea typeface="Arial"/>
                <a:cs typeface="Arial"/>
                <a:sym typeface="Arial"/>
              </a:rPr>
              <a:t>2. Smothering:</a:t>
            </a:r>
            <a:r>
              <a:rPr b="0" i="0" lang="en" sz="1100">
                <a:solidFill>
                  <a:srgbClr val="202020"/>
                </a:solidFill>
                <a:latin typeface="Arial"/>
                <a:ea typeface="Arial"/>
                <a:cs typeface="Arial"/>
                <a:sym typeface="Arial"/>
              </a:rPr>
              <a:t> Don’t use living mulches around very shallow-rooted plants.</a:t>
            </a:r>
            <a:endParaRPr sz="1100"/>
          </a:p>
          <a:p>
            <a:pPr indent="0" lvl="0" marL="0" rtl="0" algn="l">
              <a:spcBef>
                <a:spcPts val="800"/>
              </a:spcBef>
              <a:spcAft>
                <a:spcPts val="0"/>
              </a:spcAft>
              <a:buSzPct val="127272"/>
              <a:buNone/>
            </a:pPr>
            <a:r>
              <a:rPr b="1" i="0" lang="en" sz="1100">
                <a:solidFill>
                  <a:srgbClr val="202020"/>
                </a:solidFill>
                <a:latin typeface="Arial"/>
                <a:ea typeface="Arial"/>
                <a:cs typeface="Arial"/>
                <a:sym typeface="Arial"/>
              </a:rPr>
              <a:t>3. Overzealous Reseeding:</a:t>
            </a:r>
            <a:r>
              <a:rPr b="0" i="0" lang="en" sz="1100">
                <a:solidFill>
                  <a:srgbClr val="202020"/>
                </a:solidFill>
                <a:latin typeface="Arial"/>
                <a:ea typeface="Arial"/>
                <a:cs typeface="Arial"/>
                <a:sym typeface="Arial"/>
              </a:rPr>
              <a:t> Some types of living mulches reseed prolifically, if they’re allowed to fully mature. As with cover crops, pay attention to the maturity of your living mulches and keep them mowed accordingly.</a:t>
            </a:r>
            <a:endParaRPr sz="1100"/>
          </a:p>
          <a:p>
            <a:pPr indent="0" lvl="0" marL="0" rtl="0" algn="l">
              <a:spcBef>
                <a:spcPts val="800"/>
              </a:spcBef>
              <a:spcAft>
                <a:spcPts val="0"/>
              </a:spcAft>
              <a:buSzPct val="127272"/>
              <a:buNone/>
            </a:pPr>
            <a:r>
              <a:rPr b="1" i="0" lang="en" sz="1100">
                <a:solidFill>
                  <a:srgbClr val="202020"/>
                </a:solidFill>
                <a:latin typeface="Arial"/>
                <a:ea typeface="Arial"/>
                <a:cs typeface="Arial"/>
                <a:sym typeface="Arial"/>
              </a:rPr>
              <a:t>4. Disease Encouragement:</a:t>
            </a:r>
            <a:r>
              <a:rPr b="0" i="0" lang="en" sz="1100">
                <a:solidFill>
                  <a:srgbClr val="202020"/>
                </a:solidFill>
                <a:latin typeface="Arial"/>
                <a:ea typeface="Arial"/>
                <a:cs typeface="Arial"/>
                <a:sym typeface="Arial"/>
              </a:rPr>
              <a:t> In some cases, particularly in high tunnels, a stand of living mulch can restrict air movement around crops. This may encourage certain fungal pathogens so care should be taken to ensure the living mulches don’t crowd against crop foliage.</a:t>
            </a:r>
            <a:endParaRPr sz="1100"/>
          </a:p>
          <a:p>
            <a:pPr indent="0" lvl="0" marL="0" rtl="0" algn="l">
              <a:spcBef>
                <a:spcPts val="800"/>
              </a:spcBef>
              <a:spcAft>
                <a:spcPts val="0"/>
              </a:spcAft>
              <a:buSzPct val="127272"/>
              <a:buNone/>
            </a:pPr>
            <a:r>
              <a:t/>
            </a:r>
            <a:endParaRPr sz="110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7" name="Shape 427"/>
        <p:cNvGrpSpPr/>
        <p:nvPr/>
      </p:nvGrpSpPr>
      <p:grpSpPr>
        <a:xfrm>
          <a:off x="0" y="0"/>
          <a:ext cx="0" cy="0"/>
          <a:chOff x="0" y="0"/>
          <a:chExt cx="0" cy="0"/>
        </a:xfrm>
      </p:grpSpPr>
      <p:sp>
        <p:nvSpPr>
          <p:cNvPr id="428" name="Google Shape;428;p62"/>
          <p:cNvSpPr txBox="1"/>
          <p:nvPr>
            <p:ph type="title"/>
          </p:nvPr>
        </p:nvSpPr>
        <p:spPr>
          <a:xfrm>
            <a:off x="1944694" y="468083"/>
            <a:ext cx="6683765" cy="960667"/>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Clr>
                <a:srgbClr val="262626"/>
              </a:buClr>
              <a:buSzPts val="2700"/>
              <a:buFont typeface="Merriweather"/>
              <a:buNone/>
            </a:pPr>
            <a:r>
              <a:rPr b="1" lang="en" sz="2700">
                <a:latin typeface="Merriweather"/>
                <a:ea typeface="Merriweather"/>
                <a:cs typeface="Merriweather"/>
                <a:sym typeface="Merriweather"/>
              </a:rPr>
              <a:t>Portable hoop houses or caterpillar tunnels</a:t>
            </a:r>
            <a:endParaRPr sz="2700"/>
          </a:p>
        </p:txBody>
      </p:sp>
      <p:pic>
        <p:nvPicPr>
          <p:cNvPr descr="A picture containing outdoor, yurt, outdoor object, tent&#10;&#10;Description automatically generated" id="429" name="Google Shape;429;p62"/>
          <p:cNvPicPr preferRelativeResize="0"/>
          <p:nvPr>
            <p:ph idx="1" type="body"/>
          </p:nvPr>
        </p:nvPicPr>
        <p:blipFill rotWithShape="1">
          <a:blip r:embed="rId3">
            <a:alphaModFix/>
          </a:blip>
          <a:srcRect b="0" l="0" r="0" t="0"/>
          <a:stretch/>
        </p:blipFill>
        <p:spPr>
          <a:xfrm>
            <a:off x="2730398" y="1323198"/>
            <a:ext cx="3252959" cy="2497103"/>
          </a:xfrm>
          <a:prstGeom prst="rect">
            <a:avLst/>
          </a:prstGeom>
          <a:noFill/>
          <a:ln>
            <a:noFill/>
          </a:ln>
        </p:spPr>
      </p:pic>
      <p:sp>
        <p:nvSpPr>
          <p:cNvPr id="430" name="Google Shape;430;p62"/>
          <p:cNvSpPr txBox="1"/>
          <p:nvPr/>
        </p:nvSpPr>
        <p:spPr>
          <a:xfrm>
            <a:off x="1679713" y="4482548"/>
            <a:ext cx="5031281" cy="276999"/>
          </a:xfrm>
          <a:prstGeom prst="rect">
            <a:avLst/>
          </a:prstGeom>
          <a:noFill/>
          <a:ln>
            <a:noFill/>
          </a:ln>
        </p:spPr>
        <p:txBody>
          <a:bodyPr anchorCtr="0" anchor="t" bIns="34275" lIns="68575" spcFirstLastPara="1" rIns="68575" wrap="square" tIns="34275">
            <a:spAutoFit/>
          </a:bodyPr>
          <a:lstStyle/>
          <a:p>
            <a:pPr indent="0" lvl="0" marL="0" marR="0" rtl="0" algn="l">
              <a:spcBef>
                <a:spcPts val="0"/>
              </a:spcBef>
              <a:spcAft>
                <a:spcPts val="0"/>
              </a:spcAft>
              <a:buNone/>
            </a:pPr>
            <a:r>
              <a:rPr b="0" i="0" lang="en" sz="1400" u="none" cap="none" strike="noStrike">
                <a:solidFill>
                  <a:schemeClr val="dk1"/>
                </a:solidFill>
                <a:latin typeface="Century Gothic"/>
                <a:ea typeface="Century Gothic"/>
                <a:cs typeface="Century Gothic"/>
                <a:sym typeface="Century Gothic"/>
              </a:rPr>
              <a:t>Can disassemble, relocated and then plant cover crops in existing plot</a:t>
            </a:r>
            <a:endParaRPr sz="1100"/>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63"/>
          <p:cNvSpPr txBox="1"/>
          <p:nvPr>
            <p:ph idx="1" type="body"/>
          </p:nvPr>
        </p:nvSpPr>
        <p:spPr>
          <a:xfrm>
            <a:off x="2072020" y="1836913"/>
            <a:ext cx="5495704" cy="1469674"/>
          </a:xfrm>
          <a:prstGeom prst="rect">
            <a:avLst/>
          </a:prstGeom>
          <a:noFill/>
          <a:ln>
            <a:noFill/>
          </a:ln>
        </p:spPr>
        <p:txBody>
          <a:bodyPr anchorCtr="0" anchor="t" bIns="34275" lIns="68575" spcFirstLastPara="1" rIns="68575" wrap="square" tIns="34275">
            <a:normAutofit/>
          </a:bodyPr>
          <a:lstStyle/>
          <a:p>
            <a:pPr indent="0" lvl="0" marL="0" rtl="0" algn="l">
              <a:spcBef>
                <a:spcPts val="0"/>
              </a:spcBef>
              <a:spcAft>
                <a:spcPts val="0"/>
              </a:spcAft>
              <a:buSzPts val="3600"/>
              <a:buNone/>
            </a:pPr>
            <a:r>
              <a:rPr lang="en" sz="3600"/>
              <a:t>Questions or comments?</a:t>
            </a:r>
            <a:endParaRPr sz="11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67" name="Shape 267"/>
        <p:cNvGrpSpPr/>
        <p:nvPr/>
      </p:nvGrpSpPr>
      <p:grpSpPr>
        <a:xfrm>
          <a:off x="0" y="0"/>
          <a:ext cx="0" cy="0"/>
          <a:chOff x="0" y="0"/>
          <a:chExt cx="0" cy="0"/>
        </a:xfrm>
      </p:grpSpPr>
      <p:pic>
        <p:nvPicPr>
          <p:cNvPr id="268" name="Google Shape;268;p35"/>
          <p:cNvPicPr preferRelativeResize="0"/>
          <p:nvPr/>
        </p:nvPicPr>
        <p:blipFill>
          <a:blip r:embed="rId3">
            <a:alphaModFix/>
          </a:blip>
          <a:stretch>
            <a:fillRect/>
          </a:stretch>
        </p:blipFill>
        <p:spPr>
          <a:xfrm>
            <a:off x="152400" y="152400"/>
            <a:ext cx="4838702" cy="4838702"/>
          </a:xfrm>
          <a:prstGeom prst="rect">
            <a:avLst/>
          </a:prstGeom>
          <a:noFill/>
          <a:ln>
            <a:noFill/>
          </a:ln>
        </p:spPr>
      </p:pic>
      <p:sp>
        <p:nvSpPr>
          <p:cNvPr id="269" name="Google Shape;269;p35"/>
          <p:cNvSpPr txBox="1"/>
          <p:nvPr/>
        </p:nvSpPr>
        <p:spPr>
          <a:xfrm>
            <a:off x="5294375" y="342900"/>
            <a:ext cx="3497700" cy="4587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700">
                <a:latin typeface="Playfair Display"/>
                <a:ea typeface="Playfair Display"/>
                <a:cs typeface="Playfair Display"/>
                <a:sym typeface="Playfair Display"/>
              </a:rPr>
              <a:t>No- Till Bed Flip</a:t>
            </a:r>
            <a:endParaRPr b="1" sz="1700">
              <a:latin typeface="Playfair Display"/>
              <a:ea typeface="Playfair Display"/>
              <a:cs typeface="Playfair Display"/>
              <a:sym typeface="Playfair Display"/>
            </a:endParaRPr>
          </a:p>
          <a:p>
            <a:pPr indent="0" lvl="0" marL="0" rtl="0" algn="ctr">
              <a:spcBef>
                <a:spcPts val="0"/>
              </a:spcBef>
              <a:spcAft>
                <a:spcPts val="0"/>
              </a:spcAft>
              <a:buNone/>
            </a:pPr>
            <a:r>
              <a:t/>
            </a:r>
            <a:endParaRPr b="1" sz="1700">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Harvest crop/flail mow</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Apply compost and amendments</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Water well (overhead or drip)</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Cover 10-14 days (tarp or fabric)</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Uncover and sow/transplant  new crop</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a:p>
            <a:pPr indent="457200" lvl="0" marL="0" rtl="0" algn="l">
              <a:spcBef>
                <a:spcPts val="0"/>
              </a:spcBef>
              <a:spcAft>
                <a:spcPts val="0"/>
              </a:spcAft>
              <a:buNone/>
            </a:pPr>
            <a:r>
              <a:rPr b="1" lang="en">
                <a:latin typeface="Playfair Display"/>
                <a:ea typeface="Playfair Display"/>
                <a:cs typeface="Playfair Display"/>
                <a:sym typeface="Playfair Display"/>
              </a:rPr>
              <a:t>*worth mentioning:</a:t>
            </a:r>
            <a:endParaRPr b="1">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Works better in heat of season</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We prefer the fabric as it allows better moisture permeation during the covered time</a:t>
            </a:r>
            <a:endParaRPr>
              <a:latin typeface="Playfair Display"/>
              <a:ea typeface="Playfair Display"/>
              <a:cs typeface="Playfair Display"/>
              <a:sym typeface="Playfair Display"/>
            </a:endParaRPr>
          </a:p>
          <a:p>
            <a:pPr indent="-317500" lvl="0" marL="457200" rtl="0" algn="l">
              <a:spcBef>
                <a:spcPts val="0"/>
              </a:spcBef>
              <a:spcAft>
                <a:spcPts val="0"/>
              </a:spcAft>
              <a:buSzPts val="1400"/>
              <a:buFont typeface="Playfair Display"/>
              <a:buChar char="●"/>
            </a:pPr>
            <a:r>
              <a:rPr lang="en">
                <a:latin typeface="Playfair Display"/>
                <a:ea typeface="Playfair Display"/>
                <a:cs typeface="Playfair Display"/>
                <a:sym typeface="Playfair Display"/>
              </a:rPr>
              <a:t>Some bed may still require broadforking to loosen soil for transplanting</a:t>
            </a:r>
            <a:endParaRPr>
              <a:latin typeface="Playfair Display"/>
              <a:ea typeface="Playfair Display"/>
              <a:cs typeface="Playfair Display"/>
              <a:sym typeface="Playfair Display"/>
            </a:endParaRPr>
          </a:p>
          <a:p>
            <a:pPr indent="457200" lvl="0" marL="0" rtl="0" algn="l">
              <a:spcBef>
                <a:spcPts val="0"/>
              </a:spcBef>
              <a:spcAft>
                <a:spcPts val="0"/>
              </a:spcAft>
              <a:buNone/>
            </a:pPr>
            <a:r>
              <a:t/>
            </a:r>
            <a:endParaRPr>
              <a:latin typeface="Playfair Display"/>
              <a:ea typeface="Playfair Display"/>
              <a:cs typeface="Playfair Display"/>
              <a:sym typeface="Playfair Display"/>
            </a:endParaRPr>
          </a:p>
          <a:p>
            <a:pPr indent="0" lvl="0" marL="0" rtl="0" algn="l">
              <a:spcBef>
                <a:spcPts val="0"/>
              </a:spcBef>
              <a:spcAft>
                <a:spcPts val="0"/>
              </a:spcAft>
              <a:buNone/>
            </a:pPr>
            <a:r>
              <a:t/>
            </a:r>
            <a:endParaRPr>
              <a:latin typeface="Playfair Display"/>
              <a:ea typeface="Playfair Display"/>
              <a:cs typeface="Playfair Display"/>
              <a:sym typeface="Playfair Displa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pic>
        <p:nvPicPr>
          <p:cNvPr id="274" name="Google Shape;274;p36"/>
          <p:cNvPicPr preferRelativeResize="0"/>
          <p:nvPr/>
        </p:nvPicPr>
        <p:blipFill>
          <a:blip r:embed="rId3">
            <a:alphaModFix/>
          </a:blip>
          <a:stretch>
            <a:fillRect/>
          </a:stretch>
        </p:blipFill>
        <p:spPr>
          <a:xfrm>
            <a:off x="481600" y="646175"/>
            <a:ext cx="3605774" cy="3605774"/>
          </a:xfrm>
          <a:prstGeom prst="rect">
            <a:avLst/>
          </a:prstGeom>
          <a:noFill/>
          <a:ln>
            <a:noFill/>
          </a:ln>
        </p:spPr>
      </p:pic>
      <p:pic>
        <p:nvPicPr>
          <p:cNvPr id="275" name="Google Shape;275;p36"/>
          <p:cNvPicPr preferRelativeResize="0"/>
          <p:nvPr/>
        </p:nvPicPr>
        <p:blipFill>
          <a:blip r:embed="rId4">
            <a:alphaModFix/>
          </a:blip>
          <a:stretch>
            <a:fillRect/>
          </a:stretch>
        </p:blipFill>
        <p:spPr>
          <a:xfrm>
            <a:off x="5545850" y="156188"/>
            <a:ext cx="3485025" cy="2045203"/>
          </a:xfrm>
          <a:prstGeom prst="rect">
            <a:avLst/>
          </a:prstGeom>
          <a:noFill/>
          <a:ln>
            <a:noFill/>
          </a:ln>
        </p:spPr>
      </p:pic>
      <p:pic>
        <p:nvPicPr>
          <p:cNvPr id="276" name="Google Shape;276;p36"/>
          <p:cNvPicPr preferRelativeResize="0"/>
          <p:nvPr/>
        </p:nvPicPr>
        <p:blipFill>
          <a:blip r:embed="rId5">
            <a:alphaModFix/>
          </a:blip>
          <a:stretch>
            <a:fillRect/>
          </a:stretch>
        </p:blipFill>
        <p:spPr>
          <a:xfrm>
            <a:off x="4928600" y="2058898"/>
            <a:ext cx="3910200" cy="308459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37"/>
          <p:cNvPicPr preferRelativeResize="0"/>
          <p:nvPr/>
        </p:nvPicPr>
        <p:blipFill>
          <a:blip r:embed="rId3">
            <a:alphaModFix/>
          </a:blip>
          <a:stretch>
            <a:fillRect/>
          </a:stretch>
        </p:blipFill>
        <p:spPr>
          <a:xfrm>
            <a:off x="97525" y="152400"/>
            <a:ext cx="5087100" cy="4807574"/>
          </a:xfrm>
          <a:prstGeom prst="rect">
            <a:avLst/>
          </a:prstGeom>
          <a:noFill/>
          <a:ln>
            <a:noFill/>
          </a:ln>
        </p:spPr>
      </p:pic>
      <p:sp>
        <p:nvSpPr>
          <p:cNvPr id="282" name="Google Shape;282;p37"/>
          <p:cNvSpPr txBox="1"/>
          <p:nvPr/>
        </p:nvSpPr>
        <p:spPr>
          <a:xfrm>
            <a:off x="5870450" y="1549900"/>
            <a:ext cx="2949000" cy="1877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5500">
                <a:latin typeface="Courgette"/>
                <a:ea typeface="Courgette"/>
                <a:cs typeface="Courgette"/>
                <a:sym typeface="Courgette"/>
              </a:rPr>
              <a:t>Crop</a:t>
            </a:r>
            <a:endParaRPr sz="5500">
              <a:latin typeface="Courgette"/>
              <a:ea typeface="Courgette"/>
              <a:cs typeface="Courgette"/>
              <a:sym typeface="Courgette"/>
            </a:endParaRPr>
          </a:p>
          <a:p>
            <a:pPr indent="0" lvl="0" marL="0" rtl="0" algn="ctr">
              <a:spcBef>
                <a:spcPts val="0"/>
              </a:spcBef>
              <a:spcAft>
                <a:spcPts val="0"/>
              </a:spcAft>
              <a:buNone/>
            </a:pPr>
            <a:r>
              <a:rPr lang="en" sz="5500">
                <a:latin typeface="Courgette"/>
                <a:ea typeface="Courgette"/>
                <a:cs typeface="Courgette"/>
                <a:sym typeface="Courgette"/>
              </a:rPr>
              <a:t>Rotation</a:t>
            </a:r>
            <a:endParaRPr sz="5500">
              <a:latin typeface="Courgette"/>
              <a:ea typeface="Courgette"/>
              <a:cs typeface="Courgette"/>
              <a:sym typeface="Courgette"/>
            </a:endParaRPr>
          </a:p>
        </p:txBody>
      </p:sp>
      <p:sp>
        <p:nvSpPr>
          <p:cNvPr id="283" name="Google Shape;283;p37"/>
          <p:cNvSpPr txBox="1"/>
          <p:nvPr/>
        </p:nvSpPr>
        <p:spPr>
          <a:xfrm>
            <a:off x="7708400" y="1111000"/>
            <a:ext cx="7340700" cy="85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graphicFrame>
        <p:nvGraphicFramePr>
          <p:cNvPr id="288" name="Google Shape;288;p38"/>
          <p:cNvGraphicFramePr/>
          <p:nvPr/>
        </p:nvGraphicFramePr>
        <p:xfrm>
          <a:off x="152400" y="152400"/>
          <a:ext cx="3000000" cy="3000000"/>
        </p:xfrm>
        <a:graphic>
          <a:graphicData uri="http://schemas.openxmlformats.org/drawingml/2006/table">
            <a:tbl>
              <a:tblPr>
                <a:noFill/>
                <a:tableStyleId>{E899E873-3BA3-4282-B513-32CE45B5781A}</a:tableStyleId>
              </a:tblPr>
              <a:tblGrid>
                <a:gridCol w="952500"/>
                <a:gridCol w="952500"/>
                <a:gridCol w="952500"/>
                <a:gridCol w="952500"/>
                <a:gridCol w="952500"/>
              </a:tblGrid>
              <a:tr h="219075">
                <a:tc>
                  <a:txBody>
                    <a:bodyPr/>
                    <a:lstStyle/>
                    <a:p>
                      <a:pPr indent="0" lvl="0" marL="0" rtl="0" algn="ctr">
                        <a:lnSpc>
                          <a:spcPct val="115000"/>
                        </a:lnSpc>
                        <a:spcBef>
                          <a:spcPts val="0"/>
                        </a:spcBef>
                        <a:spcAft>
                          <a:spcPts val="0"/>
                        </a:spcAft>
                        <a:buNone/>
                      </a:pPr>
                      <a:r>
                        <a:rPr lang="en" sz="1000"/>
                        <a:t>6</a:t>
                      </a:r>
                      <a:endParaRPr sz="1000"/>
                    </a:p>
                  </a:txBody>
                  <a:tcPr marT="19050" marB="19050" marR="28575" marL="28575" anchor="b">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7</a:t>
                      </a:r>
                      <a:endParaRPr sz="1000"/>
                    </a:p>
                  </a:txBody>
                  <a:tcPr marT="19050" marB="19050" marR="28575" marL="28575" anchor="b">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8</a:t>
                      </a:r>
                      <a:endParaRPr sz="1000"/>
                    </a:p>
                  </a:txBody>
                  <a:tcPr marT="19050" marB="19050" marR="28575" marL="28575" anchor="b">
                    <a:lnB cap="flat" cmpd="sng" w="28575">
                      <a:solidFill>
                        <a:srgbClr val="000000"/>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 sz="1000"/>
                        <a:t>9</a:t>
                      </a:r>
                      <a:endParaRPr sz="1000"/>
                    </a:p>
                  </a:txBody>
                  <a:tcPr marT="19050" marB="19050" marR="28575" marL="28575" anchor="b">
                    <a:lnB cap="flat" cmpd="sng" w="2857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2857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lnSpc>
                          <a:spcPct val="115000"/>
                        </a:lnSpc>
                        <a:spcBef>
                          <a:spcPts val="0"/>
                        </a:spcBef>
                        <a:spcAft>
                          <a:spcPts val="0"/>
                        </a:spcAft>
                        <a:buNone/>
                      </a:pPr>
                      <a:r>
                        <a:rPr lang="en" sz="1000"/>
                        <a:t>arugula</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lang="en" sz="1000"/>
                        <a:t>RR/mustard</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lang="en" sz="1000"/>
                        <a:t>turnip/radish</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lang="en" sz="1000"/>
                        <a:t>radish/fennel</a:t>
                      </a:r>
                      <a:endParaRPr sz="1000"/>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r">
                        <a:lnSpc>
                          <a:spcPct val="115000"/>
                        </a:lnSpc>
                        <a:spcBef>
                          <a:spcPts val="0"/>
                        </a:spcBef>
                        <a:spcAft>
                          <a:spcPts val="0"/>
                        </a:spcAft>
                        <a:buNone/>
                      </a:pPr>
                      <a:r>
                        <a:rPr lang="en" sz="1000"/>
                        <a:t>/crop/prep</a:t>
                      </a:r>
                      <a:endParaRPr sz="1000"/>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lnSpc>
                          <a:spcPct val="115000"/>
                        </a:lnSpc>
                        <a:spcBef>
                          <a:spcPts val="0"/>
                        </a:spcBef>
                        <a:spcAft>
                          <a:spcPts val="0"/>
                        </a:spcAft>
                        <a:buNone/>
                      </a:pPr>
                      <a:r>
                        <a:rPr lang="en" sz="1000"/>
                        <a:t>crop/prep</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lnSpc>
                          <a:spcPct val="115000"/>
                        </a:lnSpc>
                        <a:spcBef>
                          <a:spcPts val="0"/>
                        </a:spcBef>
                        <a:spcAft>
                          <a:spcPts val="0"/>
                        </a:spcAft>
                        <a:buNone/>
                      </a:pPr>
                      <a:r>
                        <a:rPr lang="en" sz="1000"/>
                        <a:t>crop/prep</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lnSpc>
                          <a:spcPct val="115000"/>
                        </a:lnSpc>
                        <a:spcBef>
                          <a:spcPts val="0"/>
                        </a:spcBef>
                        <a:spcAft>
                          <a:spcPts val="0"/>
                        </a:spcAft>
                        <a:buNone/>
                      </a:pPr>
                      <a:r>
                        <a:rPr lang="en" sz="1000"/>
                        <a:t>salanova</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lang="en" sz="1000"/>
                        <a:t>spinach</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lang="en" sz="1000"/>
                        <a:t>heads/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lnSpc>
                          <a:spcPct val="115000"/>
                        </a:lnSpc>
                        <a:spcBef>
                          <a:spcPts val="0"/>
                        </a:spcBef>
                        <a:spcAft>
                          <a:spcPts val="0"/>
                        </a:spcAft>
                        <a:buNone/>
                      </a:pPr>
                      <a:r>
                        <a:rPr lang="en" sz="1000">
                          <a:solidFill>
                            <a:srgbClr val="FF0000"/>
                          </a:solidFill>
                        </a:rPr>
                        <a:t>rosie/</a:t>
                      </a:r>
                      <a:r>
                        <a:rPr lang="en" sz="1000"/>
                        <a:t> blk sum</a:t>
                      </a:r>
                      <a:endParaRPr sz="1000"/>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lnSpc>
                          <a:spcPct val="115000"/>
                        </a:lnSpc>
                        <a:spcBef>
                          <a:spcPts val="0"/>
                        </a:spcBef>
                        <a:spcAft>
                          <a:spcPts val="0"/>
                        </a:spcAft>
                        <a:buNone/>
                      </a:pPr>
                      <a:r>
                        <a:rPr lang="en" sz="1000"/>
                        <a:t>/heads</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lnSpc>
                          <a:spcPct val="115000"/>
                        </a:lnSpc>
                        <a:spcBef>
                          <a:spcPts val="0"/>
                        </a:spcBef>
                        <a:spcAft>
                          <a:spcPts val="0"/>
                        </a:spcAft>
                        <a:buNone/>
                      </a:pPr>
                      <a:r>
                        <a:rPr lang="en" sz="1000"/>
                        <a:t>crop/prep</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r">
                        <a:lnSpc>
                          <a:spcPct val="115000"/>
                        </a:lnSpc>
                        <a:spcBef>
                          <a:spcPts val="0"/>
                        </a:spcBef>
                        <a:spcAft>
                          <a:spcPts val="0"/>
                        </a:spcAft>
                        <a:buNone/>
                      </a:pPr>
                      <a:r>
                        <a:rPr lang="en" sz="1000"/>
                        <a:t>/crop/prep</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lnSpc>
                          <a:spcPct val="115000"/>
                        </a:lnSpc>
                        <a:spcBef>
                          <a:spcPts val="0"/>
                        </a:spcBef>
                        <a:spcAft>
                          <a:spcPts val="0"/>
                        </a:spcAft>
                        <a:buNone/>
                      </a:pPr>
                      <a:r>
                        <a:rPr lang="en" sz="1000"/>
                        <a:t>crop/prep</a:t>
                      </a:r>
                      <a:endParaRPr sz="1000"/>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lnSpc>
                          <a:spcPct val="115000"/>
                        </a:lnSpc>
                        <a:spcBef>
                          <a:spcPts val="0"/>
                        </a:spcBef>
                        <a:spcAft>
                          <a:spcPts val="0"/>
                        </a:spcAft>
                        <a:buNone/>
                      </a:pPr>
                      <a:r>
                        <a:rPr lang="en" sz="1000"/>
                        <a:t>fennel ??</a:t>
                      </a:r>
                      <a:endParaRPr sz="1000"/>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0FF00"/>
                    </a:solidFill>
                  </a:tcPr>
                </a:tc>
                <a:tc>
                  <a:txBody>
                    <a:bodyPr/>
                    <a:lstStyle/>
                    <a:p>
                      <a:pPr indent="0" lvl="0" marL="0" rtl="0" algn="l">
                        <a:lnSpc>
                          <a:spcPct val="115000"/>
                        </a:lnSpc>
                        <a:spcBef>
                          <a:spcPts val="0"/>
                        </a:spcBef>
                        <a:spcAft>
                          <a:spcPts val="0"/>
                        </a:spcAft>
                        <a:buNone/>
                      </a:pPr>
                      <a:r>
                        <a:rPr lang="en" sz="1000"/>
                        <a:t>crop/prep/</a:t>
                      </a:r>
                      <a:endParaRPr sz="1000"/>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00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r h="200025">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9900"/>
                    </a:solidFill>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9525">
                      <a:solidFill>
                        <a:srgbClr val="000000"/>
                      </a:solidFill>
                      <a:prstDash val="solid"/>
                      <a:round/>
                      <a:headEnd len="sm" w="sm" type="none"/>
                      <a:tailEnd len="sm" w="sm" type="none"/>
                    </a:lnL>
                    <a:lnR cap="flat" cmpd="sng" w="2857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19050" marB="19050" marR="28575" marL="28575" anchor="b">
                    <a:lnL cap="flat" cmpd="sng" w="28575">
                      <a:solidFill>
                        <a:srgbClr val="000000"/>
                      </a:solidFill>
                      <a:prstDash val="solid"/>
                      <a:round/>
                      <a:headEnd len="sm" w="sm" type="none"/>
                      <a:tailEnd len="sm" w="sm" type="none"/>
                    </a:lnL>
                  </a:tcPr>
                </a:tc>
              </a:tr>
            </a:tbl>
          </a:graphicData>
        </a:graphic>
      </p:graphicFrame>
      <p:sp>
        <p:nvSpPr>
          <p:cNvPr id="289" name="Google Shape;289;p38"/>
          <p:cNvSpPr txBox="1"/>
          <p:nvPr/>
        </p:nvSpPr>
        <p:spPr>
          <a:xfrm>
            <a:off x="4153000" y="152400"/>
            <a:ext cx="4762500" cy="446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700">
                <a:latin typeface="Merriweather Black"/>
                <a:ea typeface="Merriweather Black"/>
                <a:cs typeface="Merriweather Black"/>
                <a:sym typeface="Merriweather Black"/>
              </a:rPr>
              <a:t>Micro-rotations for Market Gardening</a:t>
            </a:r>
            <a:endParaRPr sz="1700">
              <a:latin typeface="Merriweather Black"/>
              <a:ea typeface="Merriweather Black"/>
              <a:cs typeface="Merriweather Black"/>
              <a:sym typeface="Merriweather Black"/>
            </a:endParaRPr>
          </a:p>
        </p:txBody>
      </p:sp>
      <p:sp>
        <p:nvSpPr>
          <p:cNvPr id="290" name="Google Shape;290;p38"/>
          <p:cNvSpPr txBox="1"/>
          <p:nvPr/>
        </p:nvSpPr>
        <p:spPr>
          <a:xfrm>
            <a:off x="4472350" y="598800"/>
            <a:ext cx="4123800" cy="437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600">
                <a:latin typeface="Merriweather"/>
                <a:ea typeface="Merriweather"/>
                <a:cs typeface="Merriweather"/>
                <a:sym typeface="Merriweather"/>
              </a:rPr>
              <a:t>Since we grow on small scale (½ acre), we struggle with growing in large blocks and instead will only have one bed per crop, often in successions.  So instead of single rotations per season, we rotate through crops multiple times on single bed plantings.  </a:t>
            </a:r>
            <a:endParaRPr b="1" sz="1600">
              <a:latin typeface="Merriweather"/>
              <a:ea typeface="Merriweather"/>
              <a:cs typeface="Merriweather"/>
              <a:sym typeface="Merriweather"/>
            </a:endParaRPr>
          </a:p>
          <a:p>
            <a:pPr indent="0" lvl="0" marL="0" rtl="0" algn="l">
              <a:spcBef>
                <a:spcPts val="0"/>
              </a:spcBef>
              <a:spcAft>
                <a:spcPts val="0"/>
              </a:spcAft>
              <a:buNone/>
            </a:pPr>
            <a:r>
              <a:t/>
            </a:r>
            <a:endParaRPr b="1" sz="1600">
              <a:latin typeface="Merriweather"/>
              <a:ea typeface="Merriweather"/>
              <a:cs typeface="Merriweather"/>
              <a:sym typeface="Merriweather"/>
            </a:endParaRPr>
          </a:p>
          <a:p>
            <a:pPr indent="0" lvl="0" marL="0" rtl="0" algn="l">
              <a:spcBef>
                <a:spcPts val="0"/>
              </a:spcBef>
              <a:spcAft>
                <a:spcPts val="0"/>
              </a:spcAft>
              <a:buNone/>
            </a:pPr>
            <a:r>
              <a:rPr b="1" lang="en" sz="1600">
                <a:latin typeface="Merriweather"/>
                <a:ea typeface="Merriweather"/>
                <a:cs typeface="Merriweather"/>
                <a:sym typeface="Merriweather"/>
              </a:rPr>
              <a:t>The goal is to not have the same crop in a bed twice in a row, but other than that we don’t stress too much…we just work that much harder on building healthy soil through compost, amendments and beneficial nematodes….for now</a:t>
            </a:r>
            <a:endParaRPr b="1" sz="1600">
              <a:latin typeface="Merriweather"/>
              <a:ea typeface="Merriweather"/>
              <a:cs typeface="Merriweather"/>
              <a:sym typeface="Merriweather"/>
            </a:endParaRPr>
          </a:p>
          <a:p>
            <a:pPr indent="0" lvl="0" marL="0" rtl="0" algn="l">
              <a:spcBef>
                <a:spcPts val="0"/>
              </a:spcBef>
              <a:spcAft>
                <a:spcPts val="0"/>
              </a:spcAft>
              <a:buNone/>
            </a:pPr>
            <a:r>
              <a:t/>
            </a:r>
            <a:endParaRPr b="1" sz="1600">
              <a:latin typeface="Merriweather"/>
              <a:ea typeface="Merriweather"/>
              <a:cs typeface="Merriweather"/>
              <a:sym typeface="Merriweathe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294" name="Shape 294"/>
        <p:cNvGrpSpPr/>
        <p:nvPr/>
      </p:nvGrpSpPr>
      <p:grpSpPr>
        <a:xfrm>
          <a:off x="0" y="0"/>
          <a:ext cx="0" cy="0"/>
          <a:chOff x="0" y="0"/>
          <a:chExt cx="0" cy="0"/>
        </a:xfrm>
      </p:grpSpPr>
      <p:pic>
        <p:nvPicPr>
          <p:cNvPr id="295" name="Google Shape;295;p39"/>
          <p:cNvPicPr preferRelativeResize="0"/>
          <p:nvPr/>
        </p:nvPicPr>
        <p:blipFill>
          <a:blip r:embed="rId3">
            <a:alphaModFix/>
          </a:blip>
          <a:stretch>
            <a:fillRect/>
          </a:stretch>
        </p:blipFill>
        <p:spPr>
          <a:xfrm>
            <a:off x="2704563" y="152400"/>
            <a:ext cx="3734872" cy="48387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0"/>
          <p:cNvSpPr txBox="1"/>
          <p:nvPr/>
        </p:nvSpPr>
        <p:spPr>
          <a:xfrm>
            <a:off x="1536200" y="850400"/>
            <a:ext cx="6144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301" name="Google Shape;301;p40"/>
          <p:cNvSpPr txBox="1"/>
          <p:nvPr/>
        </p:nvSpPr>
        <p:spPr>
          <a:xfrm>
            <a:off x="617225" y="713250"/>
            <a:ext cx="7681200" cy="4125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900">
                <a:latin typeface="Merriweather"/>
                <a:ea typeface="Merriweather"/>
                <a:cs typeface="Merriweather"/>
                <a:sym typeface="Merriweather"/>
              </a:rPr>
              <a:t>Ten </a:t>
            </a:r>
            <a:r>
              <a:rPr b="1" i="1" lang="en" sz="1900">
                <a:latin typeface="Merriweather"/>
                <a:ea typeface="Merriweather"/>
                <a:cs typeface="Merriweather"/>
                <a:sym typeface="Merriweather"/>
              </a:rPr>
              <a:t>Most Important</a:t>
            </a:r>
            <a:r>
              <a:rPr b="1" lang="en" sz="1900">
                <a:latin typeface="Merriweather"/>
                <a:ea typeface="Merriweather"/>
                <a:cs typeface="Merriweather"/>
                <a:sym typeface="Merriweather"/>
              </a:rPr>
              <a:t> Tasks</a:t>
            </a:r>
            <a:endParaRPr b="1" sz="1900">
              <a:latin typeface="Merriweather"/>
              <a:ea typeface="Merriweather"/>
              <a:cs typeface="Merriweather"/>
              <a:sym typeface="Merriweather"/>
            </a:endParaRPr>
          </a:p>
          <a:p>
            <a:pPr indent="0" lvl="0" marL="0" rtl="0" algn="l">
              <a:spcBef>
                <a:spcPts val="0"/>
              </a:spcBef>
              <a:spcAft>
                <a:spcPts val="0"/>
              </a:spcAft>
              <a:buNone/>
            </a:pPr>
            <a:r>
              <a:t/>
            </a:r>
            <a:endParaRPr/>
          </a:p>
          <a:p>
            <a:pPr indent="0" lvl="0" marL="0" rtl="0" algn="l">
              <a:spcBef>
                <a:spcPts val="0"/>
              </a:spcBef>
              <a:spcAft>
                <a:spcPts val="0"/>
              </a:spcAft>
              <a:buNone/>
            </a:pPr>
            <a:r>
              <a:rPr b="1" lang="en" sz="1900">
                <a:latin typeface="Merriweather"/>
                <a:ea typeface="Merriweather"/>
                <a:cs typeface="Merriweather"/>
                <a:sym typeface="Merriweather"/>
              </a:rPr>
              <a:t>1. </a:t>
            </a:r>
            <a:r>
              <a:rPr b="1" lang="en" sz="1900">
                <a:latin typeface="Merriweather"/>
                <a:ea typeface="Merriweather"/>
                <a:cs typeface="Merriweather"/>
                <a:sym typeface="Merriweather"/>
              </a:rPr>
              <a:t>Maintain crops.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2. Implement production plan.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3. Prepare soils as soon as weather permits.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4. Plant crops.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5. Walk fields regularly to observe crops and fields.</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6. Review overall farm operation.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7. Draft annual [rotation] plans.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8. Monitor soil and crop conditions.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9. Adjust actions according to field and crop conditions.</a:t>
            </a:r>
            <a:r>
              <a:rPr b="1" lang="en" sz="1900">
                <a:latin typeface="Merriweather"/>
                <a:ea typeface="Merriweather"/>
                <a:cs typeface="Merriweather"/>
                <a:sym typeface="Merriweather"/>
              </a:rPr>
              <a:t> </a:t>
            </a:r>
            <a:endParaRPr b="1" sz="1900">
              <a:latin typeface="Merriweather"/>
              <a:ea typeface="Merriweather"/>
              <a:cs typeface="Merriweather"/>
              <a:sym typeface="Merriweather"/>
            </a:endParaRPr>
          </a:p>
          <a:p>
            <a:pPr indent="0" lvl="0" marL="0" rtl="0" algn="l">
              <a:spcBef>
                <a:spcPts val="0"/>
              </a:spcBef>
              <a:spcAft>
                <a:spcPts val="0"/>
              </a:spcAft>
              <a:buNone/>
            </a:pPr>
            <a:r>
              <a:rPr b="1" lang="en" sz="1900">
                <a:latin typeface="Merriweather"/>
                <a:ea typeface="Merriweather"/>
                <a:cs typeface="Merriweather"/>
                <a:sym typeface="Merriweather"/>
              </a:rPr>
              <a:t>10. Identify problems that can be addressed through rotation. </a:t>
            </a:r>
            <a:endParaRPr b="1" sz="1900">
              <a:latin typeface="Merriweather"/>
              <a:ea typeface="Merriweather"/>
              <a:cs typeface="Merriweather"/>
              <a:sym typeface="Merriweather"/>
            </a:endParaRPr>
          </a:p>
          <a:p>
            <a:pPr indent="0" lvl="0" marL="0" rtl="0" algn="l">
              <a:spcBef>
                <a:spcPts val="0"/>
              </a:spcBef>
              <a:spcAft>
                <a:spcPts val="0"/>
              </a:spcAft>
              <a:buNone/>
            </a:pPr>
            <a:r>
              <a:t/>
            </a:r>
            <a:endParaRPr sz="1900"/>
          </a:p>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Wisp">
  <a:themeElements>
    <a:clrScheme name="Wisp">
      <a:dk1>
        <a:srgbClr val="000000"/>
      </a:dk1>
      <a:lt1>
        <a:srgbClr val="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